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8" r:id="rId7"/>
    <p:sldId id="259" r:id="rId8"/>
    <p:sldId id="284" r:id="rId9"/>
    <p:sldId id="285" r:id="rId10"/>
    <p:sldId id="281" r:id="rId11"/>
    <p:sldId id="260" r:id="rId12"/>
    <p:sldId id="271" r:id="rId13"/>
    <p:sldId id="268" r:id="rId14"/>
    <p:sldId id="287" r:id="rId15"/>
    <p:sldId id="280" r:id="rId16"/>
    <p:sldId id="283" r:id="rId17"/>
    <p:sldId id="261" r:id="rId18"/>
    <p:sldId id="277" r:id="rId19"/>
    <p:sldId id="272" r:id="rId20"/>
    <p:sldId id="286" r:id="rId21"/>
    <p:sldId id="288" r:id="rId22"/>
    <p:sldId id="289" r:id="rId23"/>
    <p:sldId id="279" r:id="rId24"/>
    <p:sldId id="264" r:id="rId25"/>
    <p:sldId id="265" r:id="rId26"/>
    <p:sldId id="282" r:id="rId2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泽彤 刘" initials="泽刘" lastIdx="1" clrIdx="0">
    <p:extLst>
      <p:ext uri="{19B8F6BF-5375-455C-9EA6-DF929625EA0E}">
        <p15:presenceInfo xmlns:p15="http://schemas.microsoft.com/office/powerpoint/2012/main" userId="4236d4f68d096d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77885"/>
  </p:normalViewPr>
  <p:slideViewPr>
    <p:cSldViewPr snapToGrid="0" snapToObjects="1" showGuides="1">
      <p:cViewPr varScale="1">
        <p:scale>
          <a:sx n="69" d="100"/>
          <a:sy n="69" d="100"/>
        </p:scale>
        <p:origin x="1016" y="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泽彤 刘" userId="4236d4f68d096dac" providerId="LiveId" clId="{A95CCF23-8EE5-4646-A31D-ED6D47FB1516}"/>
    <pc:docChg chg="undo custSel addSld delSld modSld sldOrd">
      <pc:chgData name="泽彤 刘" userId="4236d4f68d096dac" providerId="LiveId" clId="{A95CCF23-8EE5-4646-A31D-ED6D47FB1516}" dt="2024-01-24T12:04:02.183" v="5542" actId="2696"/>
      <pc:docMkLst>
        <pc:docMk/>
      </pc:docMkLst>
      <pc:sldChg chg="modSp mod">
        <pc:chgData name="泽彤 刘" userId="4236d4f68d096dac" providerId="LiveId" clId="{A95CCF23-8EE5-4646-A31D-ED6D47FB1516}" dt="2024-01-23T15:52:53.058" v="2486" actId="20577"/>
        <pc:sldMkLst>
          <pc:docMk/>
          <pc:sldMk cId="3269070600" sldId="257"/>
        </pc:sldMkLst>
        <pc:spChg chg="mod">
          <ac:chgData name="泽彤 刘" userId="4236d4f68d096dac" providerId="LiveId" clId="{A95CCF23-8EE5-4646-A31D-ED6D47FB1516}" dt="2024-01-23T15:52:53.058" v="2486" actId="20577"/>
          <ac:spMkLst>
            <pc:docMk/>
            <pc:sldMk cId="3269070600" sldId="257"/>
            <ac:spMk id="3" creationId="{50E3DCC4-356B-A340-9BF5-39AD9E375463}"/>
          </ac:spMkLst>
        </pc:spChg>
      </pc:sldChg>
      <pc:sldChg chg="modSp mod">
        <pc:chgData name="泽彤 刘" userId="4236d4f68d096dac" providerId="LiveId" clId="{A95CCF23-8EE5-4646-A31D-ED6D47FB1516}" dt="2024-01-23T16:20:20.060" v="2603" actId="20577"/>
        <pc:sldMkLst>
          <pc:docMk/>
          <pc:sldMk cId="4061495412" sldId="258"/>
        </pc:sldMkLst>
        <pc:spChg chg="mod">
          <ac:chgData name="泽彤 刘" userId="4236d4f68d096dac" providerId="LiveId" clId="{A95CCF23-8EE5-4646-A31D-ED6D47FB1516}" dt="2024-01-23T16:20:20.060" v="2603" actId="20577"/>
          <ac:spMkLst>
            <pc:docMk/>
            <pc:sldMk cId="4061495412" sldId="258"/>
            <ac:spMk id="3" creationId="{935D3C24-6B99-BB48-AB10-AA3CB1F67CB4}"/>
          </ac:spMkLst>
        </pc:spChg>
      </pc:sldChg>
      <pc:sldChg chg="modSp mod">
        <pc:chgData name="泽彤 刘" userId="4236d4f68d096dac" providerId="LiveId" clId="{A95CCF23-8EE5-4646-A31D-ED6D47FB1516}" dt="2024-01-24T09:04:30.409" v="3356" actId="20577"/>
        <pc:sldMkLst>
          <pc:docMk/>
          <pc:sldMk cId="1714791060" sldId="259"/>
        </pc:sldMkLst>
        <pc:spChg chg="mod">
          <ac:chgData name="泽彤 刘" userId="4236d4f68d096dac" providerId="LiveId" clId="{A95CCF23-8EE5-4646-A31D-ED6D47FB1516}" dt="2024-01-24T09:04:30.409" v="3356" actId="20577"/>
          <ac:spMkLst>
            <pc:docMk/>
            <pc:sldMk cId="1714791060" sldId="259"/>
            <ac:spMk id="3" creationId="{B3E98268-DCAB-2F4E-BCED-FA785F468478}"/>
          </ac:spMkLst>
        </pc:spChg>
      </pc:sldChg>
      <pc:sldChg chg="addSp delSp modSp mod delAnim modAnim">
        <pc:chgData name="泽彤 刘" userId="4236d4f68d096dac" providerId="LiveId" clId="{A95CCF23-8EE5-4646-A31D-ED6D47FB1516}" dt="2024-01-24T10:22:46.187" v="4295" actId="21"/>
        <pc:sldMkLst>
          <pc:docMk/>
          <pc:sldMk cId="4294294497" sldId="260"/>
        </pc:sldMkLst>
        <pc:spChg chg="mod">
          <ac:chgData name="泽彤 刘" userId="4236d4f68d096dac" providerId="LiveId" clId="{A95CCF23-8EE5-4646-A31D-ED6D47FB1516}" dt="2024-01-24T10:20:34.675" v="4278" actId="20577"/>
          <ac:spMkLst>
            <pc:docMk/>
            <pc:sldMk cId="4294294497" sldId="260"/>
            <ac:spMk id="2" creationId="{3C04D4F0-9F00-D043-B80F-52268AB0057D}"/>
          </ac:spMkLst>
        </pc:spChg>
        <pc:spChg chg="add del mod">
          <ac:chgData name="泽彤 刘" userId="4236d4f68d096dac" providerId="LiveId" clId="{A95CCF23-8EE5-4646-A31D-ED6D47FB1516}" dt="2024-01-24T10:12:32.123" v="3890"/>
          <ac:spMkLst>
            <pc:docMk/>
            <pc:sldMk cId="4294294497" sldId="260"/>
            <ac:spMk id="8" creationId="{DC0A6122-964C-5E50-5286-96A7E2C37E0A}"/>
          </ac:spMkLst>
        </pc:spChg>
        <pc:spChg chg="add del mod">
          <ac:chgData name="泽彤 刘" userId="4236d4f68d096dac" providerId="LiveId" clId="{A95CCF23-8EE5-4646-A31D-ED6D47FB1516}" dt="2024-01-24T10:12:32.123" v="3890"/>
          <ac:spMkLst>
            <pc:docMk/>
            <pc:sldMk cId="4294294497" sldId="260"/>
            <ac:spMk id="9" creationId="{A153DC7F-94E0-CF31-9CD1-2985057CDD75}"/>
          </ac:spMkLst>
        </pc:spChg>
        <pc:spChg chg="add del mod">
          <ac:chgData name="泽彤 刘" userId="4236d4f68d096dac" providerId="LiveId" clId="{A95CCF23-8EE5-4646-A31D-ED6D47FB1516}" dt="2024-01-24T10:12:32.123" v="3890"/>
          <ac:spMkLst>
            <pc:docMk/>
            <pc:sldMk cId="4294294497" sldId="260"/>
            <ac:spMk id="10" creationId="{DAF7AFFD-6F30-1D88-DB30-68B15B54816D}"/>
          </ac:spMkLst>
        </pc:spChg>
        <pc:spChg chg="add del mod">
          <ac:chgData name="泽彤 刘" userId="4236d4f68d096dac" providerId="LiveId" clId="{A95CCF23-8EE5-4646-A31D-ED6D47FB1516}" dt="2024-01-24T10:12:32.123" v="3890"/>
          <ac:spMkLst>
            <pc:docMk/>
            <pc:sldMk cId="4294294497" sldId="260"/>
            <ac:spMk id="11" creationId="{E7FB4C59-1C6F-3CE8-BAEB-F65BD0B2AC78}"/>
          </ac:spMkLst>
        </pc:spChg>
        <pc:spChg chg="add del mod">
          <ac:chgData name="泽彤 刘" userId="4236d4f68d096dac" providerId="LiveId" clId="{A95CCF23-8EE5-4646-A31D-ED6D47FB1516}" dt="2024-01-24T10:12:32.123" v="3890"/>
          <ac:spMkLst>
            <pc:docMk/>
            <pc:sldMk cId="4294294497" sldId="260"/>
            <ac:spMk id="12" creationId="{A65A584B-5142-FD03-EB99-0CDFB6D620AE}"/>
          </ac:spMkLst>
        </pc:spChg>
        <pc:spChg chg="add del mod">
          <ac:chgData name="泽彤 刘" userId="4236d4f68d096dac" providerId="LiveId" clId="{A95CCF23-8EE5-4646-A31D-ED6D47FB1516}" dt="2024-01-24T10:21:09.132" v="4283" actId="21"/>
          <ac:spMkLst>
            <pc:docMk/>
            <pc:sldMk cId="4294294497" sldId="260"/>
            <ac:spMk id="14" creationId="{077D96E5-A76B-1508-A816-BAE3AB4477CB}"/>
          </ac:spMkLst>
        </pc:spChg>
        <pc:spChg chg="add del mod">
          <ac:chgData name="泽彤 刘" userId="4236d4f68d096dac" providerId="LiveId" clId="{A95CCF23-8EE5-4646-A31D-ED6D47FB1516}" dt="2024-01-24T10:21:05.950" v="4282" actId="21"/>
          <ac:spMkLst>
            <pc:docMk/>
            <pc:sldMk cId="4294294497" sldId="260"/>
            <ac:spMk id="15" creationId="{87620AE2-74D6-8403-C7AB-614C0B3C51E0}"/>
          </ac:spMkLst>
        </pc:spChg>
        <pc:spChg chg="add del mod">
          <ac:chgData name="泽彤 刘" userId="4236d4f68d096dac" providerId="LiveId" clId="{A95CCF23-8EE5-4646-A31D-ED6D47FB1516}" dt="2024-01-24T10:22:46.187" v="4295" actId="21"/>
          <ac:spMkLst>
            <pc:docMk/>
            <pc:sldMk cId="4294294497" sldId="260"/>
            <ac:spMk id="16" creationId="{C7A1E1DD-4D23-26F5-74DE-076ED34A94E1}"/>
          </ac:spMkLst>
        </pc:spChg>
        <pc:spChg chg="add del mod">
          <ac:chgData name="泽彤 刘" userId="4236d4f68d096dac" providerId="LiveId" clId="{A95CCF23-8EE5-4646-A31D-ED6D47FB1516}" dt="2024-01-24T10:21:02.877" v="4281" actId="21"/>
          <ac:spMkLst>
            <pc:docMk/>
            <pc:sldMk cId="4294294497" sldId="260"/>
            <ac:spMk id="17" creationId="{B8D1BE5E-124A-F94C-0FC6-B7169F27B1E2}"/>
          </ac:spMkLst>
        </pc:spChg>
        <pc:spChg chg="add mod">
          <ac:chgData name="泽彤 刘" userId="4236d4f68d096dac" providerId="LiveId" clId="{A95CCF23-8EE5-4646-A31D-ED6D47FB1516}" dt="2024-01-24T10:22:37.221" v="4294" actId="1076"/>
          <ac:spMkLst>
            <pc:docMk/>
            <pc:sldMk cId="4294294497" sldId="260"/>
            <ac:spMk id="18" creationId="{C0C7F967-CAA3-DCBC-58E2-F2D2D46D323A}"/>
          </ac:spMkLst>
        </pc:spChg>
        <pc:spChg chg="add mod ord">
          <ac:chgData name="泽彤 刘" userId="4236d4f68d096dac" providerId="LiveId" clId="{A95CCF23-8EE5-4646-A31D-ED6D47FB1516}" dt="2024-01-24T10:21:52.441" v="4287" actId="171"/>
          <ac:spMkLst>
            <pc:docMk/>
            <pc:sldMk cId="4294294497" sldId="260"/>
            <ac:spMk id="20" creationId="{47FAD7DD-9935-EAAF-ECA6-BC6B5C3E84A9}"/>
          </ac:spMkLst>
        </pc:spChg>
        <pc:picChg chg="add del mod">
          <ac:chgData name="泽彤 刘" userId="4236d4f68d096dac" providerId="LiveId" clId="{A95CCF23-8EE5-4646-A31D-ED6D47FB1516}" dt="2024-01-24T10:12:32.123" v="3890"/>
          <ac:picMkLst>
            <pc:docMk/>
            <pc:sldMk cId="4294294497" sldId="260"/>
            <ac:picMk id="4" creationId="{65359C35-4F81-8EA1-0EC2-7FD0C47DB97D}"/>
          </ac:picMkLst>
        </pc:picChg>
        <pc:picChg chg="add del mod">
          <ac:chgData name="泽彤 刘" userId="4236d4f68d096dac" providerId="LiveId" clId="{A95CCF23-8EE5-4646-A31D-ED6D47FB1516}" dt="2024-01-24T10:14:02.106" v="3904" actId="21"/>
          <ac:picMkLst>
            <pc:docMk/>
            <pc:sldMk cId="4294294497" sldId="260"/>
            <ac:picMk id="13" creationId="{B94AF610-F5FD-C33B-6ABB-D601DF4A5DF0}"/>
          </ac:picMkLst>
        </pc:picChg>
        <pc:picChg chg="add mod ord">
          <ac:chgData name="泽彤 刘" userId="4236d4f68d096dac" providerId="LiveId" clId="{A95CCF23-8EE5-4646-A31D-ED6D47FB1516}" dt="2024-01-24T10:17:18.708" v="4133" actId="1076"/>
          <ac:picMkLst>
            <pc:docMk/>
            <pc:sldMk cId="4294294497" sldId="260"/>
            <ac:picMk id="19" creationId="{CACBADA6-8687-C1F3-5FDE-639548B63FEB}"/>
          </ac:picMkLst>
        </pc:picChg>
      </pc:sldChg>
      <pc:sldChg chg="addSp modSp mod">
        <pc:chgData name="泽彤 刘" userId="4236d4f68d096dac" providerId="LiveId" clId="{A95CCF23-8EE5-4646-A31D-ED6D47FB1516}" dt="2024-01-24T11:10:41.921" v="4866" actId="20577"/>
        <pc:sldMkLst>
          <pc:docMk/>
          <pc:sldMk cId="1530241814" sldId="261"/>
        </pc:sldMkLst>
        <pc:spChg chg="add mod">
          <ac:chgData name="泽彤 刘" userId="4236d4f68d096dac" providerId="LiveId" clId="{A95CCF23-8EE5-4646-A31D-ED6D47FB1516}" dt="2024-01-24T11:10:41.921" v="4866" actId="20577"/>
          <ac:spMkLst>
            <pc:docMk/>
            <pc:sldMk cId="1530241814" sldId="261"/>
            <ac:spMk id="2" creationId="{ACC3EADC-5EF6-F000-4179-FC7E3B9F10C8}"/>
          </ac:spMkLst>
        </pc:spChg>
      </pc:sldChg>
      <pc:sldChg chg="addSp modSp mod">
        <pc:chgData name="泽彤 刘" userId="4236d4f68d096dac" providerId="LiveId" clId="{A95CCF23-8EE5-4646-A31D-ED6D47FB1516}" dt="2024-01-24T08:31:17.513" v="3305" actId="20577"/>
        <pc:sldMkLst>
          <pc:docMk/>
          <pc:sldMk cId="2954974611" sldId="264"/>
        </pc:sldMkLst>
        <pc:spChg chg="mod">
          <ac:chgData name="泽彤 刘" userId="4236d4f68d096dac" providerId="LiveId" clId="{A95CCF23-8EE5-4646-A31D-ED6D47FB1516}" dt="2024-01-23T16:59:59.313" v="3280" actId="27636"/>
          <ac:spMkLst>
            <pc:docMk/>
            <pc:sldMk cId="2954974611" sldId="264"/>
            <ac:spMk id="3" creationId="{0C3C4E0C-AC3E-5847-A768-F061CCF950BA}"/>
          </ac:spMkLst>
        </pc:spChg>
        <pc:spChg chg="mod">
          <ac:chgData name="泽彤 刘" userId="4236d4f68d096dac" providerId="LiveId" clId="{A95CCF23-8EE5-4646-A31D-ED6D47FB1516}" dt="2024-01-24T08:31:17.513" v="3305" actId="20577"/>
          <ac:spMkLst>
            <pc:docMk/>
            <pc:sldMk cId="2954974611" sldId="264"/>
            <ac:spMk id="5" creationId="{629E3AC6-EB91-B096-ABC4-978506AD95E4}"/>
          </ac:spMkLst>
        </pc:spChg>
        <pc:spChg chg="add mod">
          <ac:chgData name="泽彤 刘" userId="4236d4f68d096dac" providerId="LiveId" clId="{A95CCF23-8EE5-4646-A31D-ED6D47FB1516}" dt="2024-01-23T17:00:06.762" v="3282" actId="20577"/>
          <ac:spMkLst>
            <pc:docMk/>
            <pc:sldMk cId="2954974611" sldId="264"/>
            <ac:spMk id="9" creationId="{DA795DF0-1970-4F91-2E74-30FD7CE87E7C}"/>
          </ac:spMkLst>
        </pc:spChg>
      </pc:sldChg>
      <pc:sldChg chg="addSp delSp modSp mod addAnim delAnim modAnim">
        <pc:chgData name="泽彤 刘" userId="4236d4f68d096dac" providerId="LiveId" clId="{A95CCF23-8EE5-4646-A31D-ED6D47FB1516}" dt="2024-01-24T12:03:42.116" v="5541"/>
        <pc:sldMkLst>
          <pc:docMk/>
          <pc:sldMk cId="3526488194" sldId="265"/>
        </pc:sldMkLst>
        <pc:spChg chg="mod">
          <ac:chgData name="泽彤 刘" userId="4236d4f68d096dac" providerId="LiveId" clId="{A95CCF23-8EE5-4646-A31D-ED6D47FB1516}" dt="2024-01-24T12:02:13.495" v="5522" actId="1076"/>
          <ac:spMkLst>
            <pc:docMk/>
            <pc:sldMk cId="3526488194" sldId="265"/>
            <ac:spMk id="2" creationId="{67BC4BC0-7D27-3444-A1AD-65DBA4239BB8}"/>
          </ac:spMkLst>
        </pc:spChg>
        <pc:spChg chg="mod">
          <ac:chgData name="泽彤 刘" userId="4236d4f68d096dac" providerId="LiveId" clId="{A95CCF23-8EE5-4646-A31D-ED6D47FB1516}" dt="2024-01-24T12:01:49.682" v="5514" actId="1076"/>
          <ac:spMkLst>
            <pc:docMk/>
            <pc:sldMk cId="3526488194" sldId="265"/>
            <ac:spMk id="3" creationId="{8A7EF2C0-AFE0-5A40-B32F-5698F4F0B1AC}"/>
          </ac:spMkLst>
        </pc:spChg>
        <pc:picChg chg="add mod">
          <ac:chgData name="泽彤 刘" userId="4236d4f68d096dac" providerId="LiveId" clId="{A95CCF23-8EE5-4646-A31D-ED6D47FB1516}" dt="2024-01-24T12:03:20.313" v="5538" actId="1076"/>
          <ac:picMkLst>
            <pc:docMk/>
            <pc:sldMk cId="3526488194" sldId="265"/>
            <ac:picMk id="8" creationId="{97742201-F03F-2619-7EC8-8BE295BA1C2F}"/>
          </ac:picMkLst>
        </pc:picChg>
        <pc:picChg chg="add del mod modCrop">
          <ac:chgData name="泽彤 刘" userId="4236d4f68d096dac" providerId="LiveId" clId="{A95CCF23-8EE5-4646-A31D-ED6D47FB1516}" dt="2024-01-24T12:03:17.441" v="5537" actId="1076"/>
          <ac:picMkLst>
            <pc:docMk/>
            <pc:sldMk cId="3526488194" sldId="265"/>
            <ac:picMk id="10" creationId="{4D34E8A3-C3D8-7F52-2287-1D71126399A1}"/>
          </ac:picMkLst>
        </pc:picChg>
      </pc:sldChg>
      <pc:sldChg chg="modSp del mod ord">
        <pc:chgData name="泽彤 刘" userId="4236d4f68d096dac" providerId="LiveId" clId="{A95CCF23-8EE5-4646-A31D-ED6D47FB1516}" dt="2024-01-23T15:45:07.302" v="2159" actId="2696"/>
        <pc:sldMkLst>
          <pc:docMk/>
          <pc:sldMk cId="49978139" sldId="266"/>
        </pc:sldMkLst>
        <pc:spChg chg="mod">
          <ac:chgData name="泽彤 刘" userId="4236d4f68d096dac" providerId="LiveId" clId="{A95CCF23-8EE5-4646-A31D-ED6D47FB1516}" dt="2024-01-23T12:27:59.546" v="509" actId="20577"/>
          <ac:spMkLst>
            <pc:docMk/>
            <pc:sldMk cId="49978139" sldId="266"/>
            <ac:spMk id="2" creationId="{1040BEC9-5222-A344-BCF9-D94397D0C11B}"/>
          </ac:spMkLst>
        </pc:spChg>
      </pc:sldChg>
      <pc:sldChg chg="modSp add del mod">
        <pc:chgData name="泽彤 刘" userId="4236d4f68d096dac" providerId="LiveId" clId="{A95CCF23-8EE5-4646-A31D-ED6D47FB1516}" dt="2024-01-24T10:47:20.299" v="4343" actId="1076"/>
        <pc:sldMkLst>
          <pc:docMk/>
          <pc:sldMk cId="1480605554" sldId="268"/>
        </pc:sldMkLst>
        <pc:spChg chg="mod">
          <ac:chgData name="泽彤 刘" userId="4236d4f68d096dac" providerId="LiveId" clId="{A95CCF23-8EE5-4646-A31D-ED6D47FB1516}" dt="2024-01-23T15:30:34.492" v="1397" actId="1076"/>
          <ac:spMkLst>
            <pc:docMk/>
            <pc:sldMk cId="1480605554" sldId="268"/>
            <ac:spMk id="2" creationId="{F07D04EC-5248-CE8B-06AE-A813526A06AB}"/>
          </ac:spMkLst>
        </pc:spChg>
        <pc:spChg chg="mod">
          <ac:chgData name="泽彤 刘" userId="4236d4f68d096dac" providerId="LiveId" clId="{A95CCF23-8EE5-4646-A31D-ED6D47FB1516}" dt="2024-01-24T10:47:13.333" v="4342" actId="1076"/>
          <ac:spMkLst>
            <pc:docMk/>
            <pc:sldMk cId="1480605554" sldId="268"/>
            <ac:spMk id="10" creationId="{3C0045CD-45E5-FC56-91F7-E6AAB6F7F3A1}"/>
          </ac:spMkLst>
        </pc:spChg>
        <pc:spChg chg="mod">
          <ac:chgData name="泽彤 刘" userId="4236d4f68d096dac" providerId="LiveId" clId="{A95CCF23-8EE5-4646-A31D-ED6D47FB1516}" dt="2024-01-24T10:47:20.299" v="4343" actId="1076"/>
          <ac:spMkLst>
            <pc:docMk/>
            <pc:sldMk cId="1480605554" sldId="268"/>
            <ac:spMk id="11" creationId="{F90BDD74-589F-701C-C974-7F0899561D60}"/>
          </ac:spMkLst>
        </pc:spChg>
      </pc:sldChg>
      <pc:sldChg chg="addSp delSp modSp del mod ord">
        <pc:chgData name="泽彤 刘" userId="4236d4f68d096dac" providerId="LiveId" clId="{A95CCF23-8EE5-4646-A31D-ED6D47FB1516}" dt="2024-01-24T12:04:02.183" v="5542" actId="2696"/>
        <pc:sldMkLst>
          <pc:docMk/>
          <pc:sldMk cId="98416688" sldId="270"/>
        </pc:sldMkLst>
        <pc:spChg chg="del">
          <ac:chgData name="泽彤 刘" userId="4236d4f68d096dac" providerId="LiveId" clId="{A95CCF23-8EE5-4646-A31D-ED6D47FB1516}" dt="2024-01-23T15:26:28.808" v="1272" actId="21"/>
          <ac:spMkLst>
            <pc:docMk/>
            <pc:sldMk cId="98416688" sldId="270"/>
            <ac:spMk id="10" creationId="{CEEF18BD-3971-A443-35B8-C3A8A5C0142E}"/>
          </ac:spMkLst>
        </pc:spChg>
        <pc:spChg chg="del">
          <ac:chgData name="泽彤 刘" userId="4236d4f68d096dac" providerId="LiveId" clId="{A95CCF23-8EE5-4646-A31D-ED6D47FB1516}" dt="2024-01-23T15:26:28.808" v="1272" actId="21"/>
          <ac:spMkLst>
            <pc:docMk/>
            <pc:sldMk cId="98416688" sldId="270"/>
            <ac:spMk id="13" creationId="{CC804BE4-9C8C-A00E-84B1-555B6E2D80E3}"/>
          </ac:spMkLst>
        </pc:spChg>
        <pc:spChg chg="del">
          <ac:chgData name="泽彤 刘" userId="4236d4f68d096dac" providerId="LiveId" clId="{A95CCF23-8EE5-4646-A31D-ED6D47FB1516}" dt="2024-01-23T15:26:31.445" v="1273" actId="21"/>
          <ac:spMkLst>
            <pc:docMk/>
            <pc:sldMk cId="98416688" sldId="270"/>
            <ac:spMk id="15" creationId="{DC6775E2-90B0-8726-37EE-88B13733357C}"/>
          </ac:spMkLst>
        </pc:spChg>
        <pc:picChg chg="del">
          <ac:chgData name="泽彤 刘" userId="4236d4f68d096dac" providerId="LiveId" clId="{A95CCF23-8EE5-4646-A31D-ED6D47FB1516}" dt="2024-01-23T14:25:08.685" v="960" actId="21"/>
          <ac:picMkLst>
            <pc:docMk/>
            <pc:sldMk cId="98416688" sldId="270"/>
            <ac:picMk id="5" creationId="{DBFAEA3C-F195-0B78-714A-8D0226E61507}"/>
          </ac:picMkLst>
        </pc:picChg>
        <pc:picChg chg="add del">
          <ac:chgData name="泽彤 刘" userId="4236d4f68d096dac" providerId="LiveId" clId="{A95CCF23-8EE5-4646-A31D-ED6D47FB1516}" dt="2024-01-23T15:26:23.905" v="1270" actId="21"/>
          <ac:picMkLst>
            <pc:docMk/>
            <pc:sldMk cId="98416688" sldId="270"/>
            <ac:picMk id="7" creationId="{DCCEAECE-873F-F1F1-6E79-F2F23E506420}"/>
          </ac:picMkLst>
        </pc:picChg>
        <pc:picChg chg="add mod">
          <ac:chgData name="泽彤 刘" userId="4236d4f68d096dac" providerId="LiveId" clId="{A95CCF23-8EE5-4646-A31D-ED6D47FB1516}" dt="2024-01-23T15:26:24.828" v="1271" actId="1076"/>
          <ac:picMkLst>
            <pc:docMk/>
            <pc:sldMk cId="98416688" sldId="270"/>
            <ac:picMk id="9" creationId="{C749BBF9-F592-21CA-0EF7-A3A29C179D1E}"/>
          </ac:picMkLst>
        </pc:picChg>
        <pc:picChg chg="del">
          <ac:chgData name="泽彤 刘" userId="4236d4f68d096dac" providerId="LiveId" clId="{A95CCF23-8EE5-4646-A31D-ED6D47FB1516}" dt="2024-01-23T14:03:06.132" v="737" actId="21"/>
          <ac:picMkLst>
            <pc:docMk/>
            <pc:sldMk cId="98416688" sldId="270"/>
            <ac:picMk id="11" creationId="{079D4D44-8274-FFC9-3A7E-AD9FFD2A80A8}"/>
          </ac:picMkLst>
        </pc:picChg>
        <pc:picChg chg="del">
          <ac:chgData name="泽彤 刘" userId="4236d4f68d096dac" providerId="LiveId" clId="{A95CCF23-8EE5-4646-A31D-ED6D47FB1516}" dt="2024-01-23T14:03:07.654" v="738" actId="21"/>
          <ac:picMkLst>
            <pc:docMk/>
            <pc:sldMk cId="98416688" sldId="270"/>
            <ac:picMk id="14" creationId="{B08EA28A-65B3-F7A2-2B0F-8F306F9C6F7A}"/>
          </ac:picMkLst>
        </pc:picChg>
      </pc:sldChg>
      <pc:sldChg chg="modSp mod">
        <pc:chgData name="泽彤 刘" userId="4236d4f68d096dac" providerId="LiveId" clId="{A95CCF23-8EE5-4646-A31D-ED6D47FB1516}" dt="2024-01-23T15:30:14.443" v="1385" actId="20577"/>
        <pc:sldMkLst>
          <pc:docMk/>
          <pc:sldMk cId="3861172682" sldId="271"/>
        </pc:sldMkLst>
        <pc:spChg chg="mod">
          <ac:chgData name="泽彤 刘" userId="4236d4f68d096dac" providerId="LiveId" clId="{A95CCF23-8EE5-4646-A31D-ED6D47FB1516}" dt="2024-01-23T15:30:14.443" v="1385" actId="20577"/>
          <ac:spMkLst>
            <pc:docMk/>
            <pc:sldMk cId="3861172682" sldId="271"/>
            <ac:spMk id="2" creationId="{90AA4158-5BA4-D2B7-BABF-5499D454DA70}"/>
          </ac:spMkLst>
        </pc:spChg>
      </pc:sldChg>
      <pc:sldChg chg="modSp mod">
        <pc:chgData name="泽彤 刘" userId="4236d4f68d096dac" providerId="LiveId" clId="{A95CCF23-8EE5-4646-A31D-ED6D47FB1516}" dt="2024-01-23T14:02:00.819" v="729" actId="14100"/>
        <pc:sldMkLst>
          <pc:docMk/>
          <pc:sldMk cId="3278601230" sldId="272"/>
        </pc:sldMkLst>
        <pc:spChg chg="mod">
          <ac:chgData name="泽彤 刘" userId="4236d4f68d096dac" providerId="LiveId" clId="{A95CCF23-8EE5-4646-A31D-ED6D47FB1516}" dt="2024-01-23T14:02:00.819" v="729" actId="14100"/>
          <ac:spMkLst>
            <pc:docMk/>
            <pc:sldMk cId="3278601230" sldId="272"/>
            <ac:spMk id="16" creationId="{5BF2FCEE-6EFA-C64B-BC08-D6A4978577C3}"/>
          </ac:spMkLst>
        </pc:spChg>
      </pc:sldChg>
      <pc:sldChg chg="del ord">
        <pc:chgData name="泽彤 刘" userId="4236d4f68d096dac" providerId="LiveId" clId="{A95CCF23-8EE5-4646-A31D-ED6D47FB1516}" dt="2024-01-23T15:45:01.974" v="2157" actId="2696"/>
        <pc:sldMkLst>
          <pc:docMk/>
          <pc:sldMk cId="4099430998" sldId="273"/>
        </pc:sldMkLst>
      </pc:sldChg>
      <pc:sldChg chg="addSp delSp modSp del mod ord">
        <pc:chgData name="泽彤 刘" userId="4236d4f68d096dac" providerId="LiveId" clId="{A95CCF23-8EE5-4646-A31D-ED6D47FB1516}" dt="2024-01-23T15:45:05.055" v="2158" actId="2696"/>
        <pc:sldMkLst>
          <pc:docMk/>
          <pc:sldMk cId="999086177" sldId="274"/>
        </pc:sldMkLst>
        <pc:spChg chg="mod">
          <ac:chgData name="泽彤 刘" userId="4236d4f68d096dac" providerId="LiveId" clId="{A95CCF23-8EE5-4646-A31D-ED6D47FB1516}" dt="2024-01-23T14:31:45.610" v="1013" actId="1076"/>
          <ac:spMkLst>
            <pc:docMk/>
            <pc:sldMk cId="999086177" sldId="274"/>
            <ac:spMk id="8" creationId="{DA9EEC70-A10D-470E-35B8-FFD6849CAA03}"/>
          </ac:spMkLst>
        </pc:spChg>
        <pc:spChg chg="del">
          <ac:chgData name="泽彤 刘" userId="4236d4f68d096dac" providerId="LiveId" clId="{A95CCF23-8EE5-4646-A31D-ED6D47FB1516}" dt="2024-01-23T14:28:23.444" v="997" actId="21"/>
          <ac:spMkLst>
            <pc:docMk/>
            <pc:sldMk cId="999086177" sldId="274"/>
            <ac:spMk id="14" creationId="{65C5B03A-7030-7E8C-81F4-E67266D36A84}"/>
          </ac:spMkLst>
        </pc:spChg>
        <pc:picChg chg="add del mod">
          <ac:chgData name="泽彤 刘" userId="4236d4f68d096dac" providerId="LiveId" clId="{A95CCF23-8EE5-4646-A31D-ED6D47FB1516}" dt="2024-01-23T14:36:38.945" v="1021" actId="21"/>
          <ac:picMkLst>
            <pc:docMk/>
            <pc:sldMk cId="999086177" sldId="274"/>
            <ac:picMk id="7" creationId="{9437B5C8-F237-42BE-89CA-2392B101839B}"/>
          </ac:picMkLst>
        </pc:picChg>
        <pc:picChg chg="add mod">
          <ac:chgData name="泽彤 刘" userId="4236d4f68d096dac" providerId="LiveId" clId="{A95CCF23-8EE5-4646-A31D-ED6D47FB1516}" dt="2024-01-23T14:31:54.867" v="1020" actId="1076"/>
          <ac:picMkLst>
            <pc:docMk/>
            <pc:sldMk cId="999086177" sldId="274"/>
            <ac:picMk id="9" creationId="{01F62E9A-8A69-AFB2-7B5A-315E3583C54F}"/>
          </ac:picMkLst>
        </pc:picChg>
        <pc:picChg chg="del">
          <ac:chgData name="泽彤 刘" userId="4236d4f68d096dac" providerId="LiveId" clId="{A95CCF23-8EE5-4646-A31D-ED6D47FB1516}" dt="2024-01-23T14:03:11.306" v="739" actId="21"/>
          <ac:picMkLst>
            <pc:docMk/>
            <pc:sldMk cId="999086177" sldId="274"/>
            <ac:picMk id="10" creationId="{BFD3D403-712D-645E-3D4B-4369190B7D9E}"/>
          </ac:picMkLst>
        </pc:picChg>
        <pc:picChg chg="del">
          <ac:chgData name="泽彤 刘" userId="4236d4f68d096dac" providerId="LiveId" clId="{A95CCF23-8EE5-4646-A31D-ED6D47FB1516}" dt="2024-01-23T14:31:19.010" v="999" actId="21"/>
          <ac:picMkLst>
            <pc:docMk/>
            <pc:sldMk cId="999086177" sldId="274"/>
            <ac:picMk id="15" creationId="{0CA3E6DB-45F2-E509-6103-0E0A87854EDD}"/>
          </ac:picMkLst>
        </pc:picChg>
      </pc:sldChg>
      <pc:sldChg chg="addSp delSp modSp mod">
        <pc:chgData name="泽彤 刘" userId="4236d4f68d096dac" providerId="LiveId" clId="{A95CCF23-8EE5-4646-A31D-ED6D47FB1516}" dt="2024-01-24T11:04:21.770" v="4668" actId="20577"/>
        <pc:sldMkLst>
          <pc:docMk/>
          <pc:sldMk cId="2253159480" sldId="277"/>
        </pc:sldMkLst>
        <pc:spChg chg="mod">
          <ac:chgData name="泽彤 刘" userId="4236d4f68d096dac" providerId="LiveId" clId="{A95CCF23-8EE5-4646-A31D-ED6D47FB1516}" dt="2024-01-24T11:04:21.770" v="4668" actId="20577"/>
          <ac:spMkLst>
            <pc:docMk/>
            <pc:sldMk cId="2253159480" sldId="277"/>
            <ac:spMk id="7" creationId="{B2CF7EEE-D0B7-6648-AE4B-B2B65E993964}"/>
          </ac:spMkLst>
        </pc:spChg>
        <pc:spChg chg="add mod">
          <ac:chgData name="泽彤 刘" userId="4236d4f68d096dac" providerId="LiveId" clId="{A95CCF23-8EE5-4646-A31D-ED6D47FB1516}" dt="2024-01-23T14:01:16.018" v="691" actId="1076"/>
          <ac:spMkLst>
            <pc:docMk/>
            <pc:sldMk cId="2253159480" sldId="277"/>
            <ac:spMk id="15" creationId="{2F53881D-10A5-39C4-D378-66F4C92B51DC}"/>
          </ac:spMkLst>
        </pc:spChg>
        <pc:spChg chg="mod">
          <ac:chgData name="泽彤 刘" userId="4236d4f68d096dac" providerId="LiveId" clId="{A95CCF23-8EE5-4646-A31D-ED6D47FB1516}" dt="2024-01-23T14:00:56.248" v="679" actId="1076"/>
          <ac:spMkLst>
            <pc:docMk/>
            <pc:sldMk cId="2253159480" sldId="277"/>
            <ac:spMk id="21" creationId="{0F49FF4C-BAAF-C09B-59B0-DBBB2A478C9C}"/>
          </ac:spMkLst>
        </pc:spChg>
        <pc:spChg chg="mod">
          <ac:chgData name="泽彤 刘" userId="4236d4f68d096dac" providerId="LiveId" clId="{A95CCF23-8EE5-4646-A31D-ED6D47FB1516}" dt="2024-01-23T14:00:57.959" v="680" actId="1076"/>
          <ac:spMkLst>
            <pc:docMk/>
            <pc:sldMk cId="2253159480" sldId="277"/>
            <ac:spMk id="22" creationId="{3C1CF370-BD47-01D5-E76B-40F97F09929D}"/>
          </ac:spMkLst>
        </pc:spChg>
        <pc:picChg chg="add del mod">
          <ac:chgData name="泽彤 刘" userId="4236d4f68d096dac" providerId="LiveId" clId="{A95CCF23-8EE5-4646-A31D-ED6D47FB1516}" dt="2024-01-23T13:57:50.836" v="634" actId="21"/>
          <ac:picMkLst>
            <pc:docMk/>
            <pc:sldMk cId="2253159480" sldId="277"/>
            <ac:picMk id="3" creationId="{2EB77A9C-EED1-5A2C-119C-45F5CB7032E0}"/>
          </ac:picMkLst>
        </pc:picChg>
        <pc:picChg chg="add mod">
          <ac:chgData name="泽彤 刘" userId="4236d4f68d096dac" providerId="LiveId" clId="{A95CCF23-8EE5-4646-A31D-ED6D47FB1516}" dt="2024-01-23T14:00:45.508" v="677" actId="1076"/>
          <ac:picMkLst>
            <pc:docMk/>
            <pc:sldMk cId="2253159480" sldId="277"/>
            <ac:picMk id="9" creationId="{C4EAD2B1-33D3-A42A-DD2F-8E9F3850D140}"/>
          </ac:picMkLst>
        </pc:picChg>
        <pc:picChg chg="add mod">
          <ac:chgData name="泽彤 刘" userId="4236d4f68d096dac" providerId="LiveId" clId="{A95CCF23-8EE5-4646-A31D-ED6D47FB1516}" dt="2024-01-23T14:00:43.948" v="676" actId="1076"/>
          <ac:picMkLst>
            <pc:docMk/>
            <pc:sldMk cId="2253159480" sldId="277"/>
            <ac:picMk id="11" creationId="{9C6CB63F-0C2F-5724-DD75-321A03052606}"/>
          </ac:picMkLst>
        </pc:picChg>
        <pc:picChg chg="del">
          <ac:chgData name="泽彤 刘" userId="4236d4f68d096dac" providerId="LiveId" clId="{A95CCF23-8EE5-4646-A31D-ED6D47FB1516}" dt="2024-01-23T13:57:49.173" v="633" actId="21"/>
          <ac:picMkLst>
            <pc:docMk/>
            <pc:sldMk cId="2253159480" sldId="277"/>
            <ac:picMk id="12" creationId="{E952D92D-5EE1-1550-C3DE-73859619B604}"/>
          </ac:picMkLst>
        </pc:picChg>
        <pc:picChg chg="add mod">
          <ac:chgData name="泽彤 刘" userId="4236d4f68d096dac" providerId="LiveId" clId="{A95CCF23-8EE5-4646-A31D-ED6D47FB1516}" dt="2024-01-23T14:00:48.020" v="678" actId="1076"/>
          <ac:picMkLst>
            <pc:docMk/>
            <pc:sldMk cId="2253159480" sldId="277"/>
            <ac:picMk id="14" creationId="{A2B48044-5943-4934-5599-FADEF8485BD2}"/>
          </ac:picMkLst>
        </pc:picChg>
        <pc:picChg chg="del">
          <ac:chgData name="泽彤 刘" userId="4236d4f68d096dac" providerId="LiveId" clId="{A95CCF23-8EE5-4646-A31D-ED6D47FB1516}" dt="2024-01-23T13:57:47.682" v="632" actId="21"/>
          <ac:picMkLst>
            <pc:docMk/>
            <pc:sldMk cId="2253159480" sldId="277"/>
            <ac:picMk id="20" creationId="{1F312CE9-AF4B-70CE-4909-9CC577D44F77}"/>
          </ac:picMkLst>
        </pc:picChg>
      </pc:sldChg>
      <pc:sldChg chg="addSp delSp modSp mod">
        <pc:chgData name="泽彤 刘" userId="4236d4f68d096dac" providerId="LiveId" clId="{A95CCF23-8EE5-4646-A31D-ED6D47FB1516}" dt="2024-01-24T11:51:24.002" v="5479" actId="20577"/>
        <pc:sldMkLst>
          <pc:docMk/>
          <pc:sldMk cId="3736103473" sldId="279"/>
        </pc:sldMkLst>
        <pc:spChg chg="del">
          <ac:chgData name="泽彤 刘" userId="4236d4f68d096dac" providerId="LiveId" clId="{A95CCF23-8EE5-4646-A31D-ED6D47FB1516}" dt="2024-01-23T14:03:45.341" v="745" actId="21"/>
          <ac:spMkLst>
            <pc:docMk/>
            <pc:sldMk cId="3736103473" sldId="279"/>
            <ac:spMk id="2" creationId="{46C84240-8C90-9C4E-AA06-7C974CB54825}"/>
          </ac:spMkLst>
        </pc:spChg>
        <pc:spChg chg="add mod">
          <ac:chgData name="泽彤 刘" userId="4236d4f68d096dac" providerId="LiveId" clId="{A95CCF23-8EE5-4646-A31D-ED6D47FB1516}" dt="2024-01-24T11:51:24.002" v="5479" actId="20577"/>
          <ac:spMkLst>
            <pc:docMk/>
            <pc:sldMk cId="3736103473" sldId="279"/>
            <ac:spMk id="2" creationId="{D7DF05FE-E3FB-10A6-DEB4-174BC9E9D035}"/>
          </ac:spMkLst>
        </pc:spChg>
        <pc:spChg chg="mod">
          <ac:chgData name="泽彤 刘" userId="4236d4f68d096dac" providerId="LiveId" clId="{A95CCF23-8EE5-4646-A31D-ED6D47FB1516}" dt="2024-01-23T15:55:00.681" v="2566" actId="1076"/>
          <ac:spMkLst>
            <pc:docMk/>
            <pc:sldMk cId="3736103473" sldId="279"/>
            <ac:spMk id="3" creationId="{F5750EBF-A2BC-EB47-895C-9F99B6E14BBA}"/>
          </ac:spMkLst>
        </pc:spChg>
        <pc:spChg chg="del mod">
          <ac:chgData name="泽彤 刘" userId="4236d4f68d096dac" providerId="LiveId" clId="{A95CCF23-8EE5-4646-A31D-ED6D47FB1516}" dt="2024-01-23T14:17:51.023" v="895" actId="21"/>
          <ac:spMkLst>
            <pc:docMk/>
            <pc:sldMk cId="3736103473" sldId="279"/>
            <ac:spMk id="7" creationId="{91AB786D-CD2F-68D1-76F1-572D9AE4FB76}"/>
          </ac:spMkLst>
        </pc:spChg>
        <pc:spChg chg="add mod">
          <ac:chgData name="泽彤 刘" userId="4236d4f68d096dac" providerId="LiveId" clId="{A95CCF23-8EE5-4646-A31D-ED6D47FB1516}" dt="2024-01-23T14:03:28.642" v="742" actId="1076"/>
          <ac:spMkLst>
            <pc:docMk/>
            <pc:sldMk cId="3736103473" sldId="279"/>
            <ac:spMk id="8" creationId="{17FC9907-9D05-A5D8-80E6-57C405344CE1}"/>
          </ac:spMkLst>
        </pc:spChg>
        <pc:spChg chg="add del mod">
          <ac:chgData name="泽彤 刘" userId="4236d4f68d096dac" providerId="LiveId" clId="{A95CCF23-8EE5-4646-A31D-ED6D47FB1516}" dt="2024-01-23T14:03:49.624" v="747" actId="21"/>
          <ac:spMkLst>
            <pc:docMk/>
            <pc:sldMk cId="3736103473" sldId="279"/>
            <ac:spMk id="9" creationId="{8C0A3DB6-1CDF-4BF5-3AFA-824BC89E4CE9}"/>
          </ac:spMkLst>
        </pc:spChg>
        <pc:spChg chg="add mod">
          <ac:chgData name="泽彤 刘" userId="4236d4f68d096dac" providerId="LiveId" clId="{A95CCF23-8EE5-4646-A31D-ED6D47FB1516}" dt="2024-01-23T14:05:27.692" v="880" actId="1076"/>
          <ac:spMkLst>
            <pc:docMk/>
            <pc:sldMk cId="3736103473" sldId="279"/>
            <ac:spMk id="10" creationId="{85ABEE9B-C6D8-03CC-9A60-285744662183}"/>
          </ac:spMkLst>
        </pc:spChg>
        <pc:spChg chg="add mod">
          <ac:chgData name="泽彤 刘" userId="4236d4f68d096dac" providerId="LiveId" clId="{A95CCF23-8EE5-4646-A31D-ED6D47FB1516}" dt="2024-01-23T14:40:36.423" v="1079" actId="20577"/>
          <ac:spMkLst>
            <pc:docMk/>
            <pc:sldMk cId="3736103473" sldId="279"/>
            <ac:spMk id="11" creationId="{E05331F5-8B35-F07F-BD9E-4286EF730F97}"/>
          </ac:spMkLst>
        </pc:spChg>
        <pc:spChg chg="mod">
          <ac:chgData name="泽彤 刘" userId="4236d4f68d096dac" providerId="LiveId" clId="{A95CCF23-8EE5-4646-A31D-ED6D47FB1516}" dt="2024-01-23T14:03:37.388" v="744" actId="1076"/>
          <ac:spMkLst>
            <pc:docMk/>
            <pc:sldMk cId="3736103473" sldId="279"/>
            <ac:spMk id="14" creationId="{413FE9D1-AA62-0A48-63E8-1C5F14D119B7}"/>
          </ac:spMkLst>
        </pc:spChg>
        <pc:spChg chg="add mod">
          <ac:chgData name="泽彤 刘" userId="4236d4f68d096dac" providerId="LiveId" clId="{A95CCF23-8EE5-4646-A31D-ED6D47FB1516}" dt="2024-01-23T15:55:12.321" v="2568" actId="1076"/>
          <ac:spMkLst>
            <pc:docMk/>
            <pc:sldMk cId="3736103473" sldId="279"/>
            <ac:spMk id="18" creationId="{62A0F18A-298C-9B37-6913-6D39168F45A2}"/>
          </ac:spMkLst>
        </pc:spChg>
        <pc:spChg chg="add mod">
          <ac:chgData name="泽彤 刘" userId="4236d4f68d096dac" providerId="LiveId" clId="{A95CCF23-8EE5-4646-A31D-ED6D47FB1516}" dt="2024-01-23T14:41:09.745" v="1091" actId="1076"/>
          <ac:spMkLst>
            <pc:docMk/>
            <pc:sldMk cId="3736103473" sldId="279"/>
            <ac:spMk id="19" creationId="{A3630EE4-0FCC-7D8F-BB91-78F9FB58FA38}"/>
          </ac:spMkLst>
        </pc:spChg>
        <pc:spChg chg="add mod">
          <ac:chgData name="泽彤 刘" userId="4236d4f68d096dac" providerId="LiveId" clId="{A95CCF23-8EE5-4646-A31D-ED6D47FB1516}" dt="2024-01-23T14:40:49.842" v="1086" actId="20577"/>
          <ac:spMkLst>
            <pc:docMk/>
            <pc:sldMk cId="3736103473" sldId="279"/>
            <ac:spMk id="20" creationId="{AA5E0000-38F6-52F5-C7DE-9C545CBAC790}"/>
          </ac:spMkLst>
        </pc:spChg>
        <pc:spChg chg="add del mod">
          <ac:chgData name="泽彤 刘" userId="4236d4f68d096dac" providerId="LiveId" clId="{A95CCF23-8EE5-4646-A31D-ED6D47FB1516}" dt="2024-01-23T15:55:07.231" v="2567" actId="20577"/>
          <ac:spMkLst>
            <pc:docMk/>
            <pc:sldMk cId="3736103473" sldId="279"/>
            <ac:spMk id="23" creationId="{A2EB4138-DDDA-B7AE-945D-C1C55B926E14}"/>
          </ac:spMkLst>
        </pc:spChg>
        <pc:spChg chg="add mod">
          <ac:chgData name="泽彤 刘" userId="4236d4f68d096dac" providerId="LiveId" clId="{A95CCF23-8EE5-4646-A31D-ED6D47FB1516}" dt="2024-01-23T16:18:00.011" v="2578" actId="1076"/>
          <ac:spMkLst>
            <pc:docMk/>
            <pc:sldMk cId="3736103473" sldId="279"/>
            <ac:spMk id="24" creationId="{825B91EC-CBFA-5FCD-CF47-46299B3370EA}"/>
          </ac:spMkLst>
        </pc:spChg>
        <pc:spChg chg="add mod">
          <ac:chgData name="泽彤 刘" userId="4236d4f68d096dac" providerId="LiveId" clId="{A95CCF23-8EE5-4646-A31D-ED6D47FB1516}" dt="2024-01-23T16:18:41.372" v="2590" actId="20577"/>
          <ac:spMkLst>
            <pc:docMk/>
            <pc:sldMk cId="3736103473" sldId="279"/>
            <ac:spMk id="25" creationId="{E294DAD2-932C-0FBB-0B2D-31B208F9D866}"/>
          </ac:spMkLst>
        </pc:spChg>
        <pc:spChg chg="add mod">
          <ac:chgData name="泽彤 刘" userId="4236d4f68d096dac" providerId="LiveId" clId="{A95CCF23-8EE5-4646-A31D-ED6D47FB1516}" dt="2024-01-23T16:18:49.580" v="2596" actId="20577"/>
          <ac:spMkLst>
            <pc:docMk/>
            <pc:sldMk cId="3736103473" sldId="279"/>
            <ac:spMk id="26" creationId="{18FD7C42-8F80-4BE2-26B1-B85E93A123BD}"/>
          </ac:spMkLst>
        </pc:spChg>
        <pc:picChg chg="add mod">
          <ac:chgData name="泽彤 刘" userId="4236d4f68d096dac" providerId="LiveId" clId="{A95CCF23-8EE5-4646-A31D-ED6D47FB1516}" dt="2024-01-23T14:38:40.164" v="1055" actId="1076"/>
          <ac:picMkLst>
            <pc:docMk/>
            <pc:sldMk cId="3736103473" sldId="279"/>
            <ac:picMk id="12" creationId="{EB8EF7BE-B305-D152-99B3-7E4B3146B501}"/>
          </ac:picMkLst>
        </pc:picChg>
        <pc:picChg chg="add mod">
          <ac:chgData name="泽彤 刘" userId="4236d4f68d096dac" providerId="LiveId" clId="{A95CCF23-8EE5-4646-A31D-ED6D47FB1516}" dt="2024-01-23T14:38:41.588" v="1056" actId="1076"/>
          <ac:picMkLst>
            <pc:docMk/>
            <pc:sldMk cId="3736103473" sldId="279"/>
            <ac:picMk id="15" creationId="{DF463750-6045-0907-76D8-F7365501BFC3}"/>
          </ac:picMkLst>
        </pc:picChg>
        <pc:picChg chg="add mod">
          <ac:chgData name="泽彤 刘" userId="4236d4f68d096dac" providerId="LiveId" clId="{A95CCF23-8EE5-4646-A31D-ED6D47FB1516}" dt="2024-01-23T14:38:43.156" v="1057" actId="1076"/>
          <ac:picMkLst>
            <pc:docMk/>
            <pc:sldMk cId="3736103473" sldId="279"/>
            <ac:picMk id="17" creationId="{3EA56994-6750-F818-B1FF-8B908D0A3753}"/>
          </ac:picMkLst>
        </pc:picChg>
        <pc:picChg chg="add mod">
          <ac:chgData name="泽彤 刘" userId="4236d4f68d096dac" providerId="LiveId" clId="{A95CCF23-8EE5-4646-A31D-ED6D47FB1516}" dt="2024-01-23T14:43:53.601" v="1107" actId="14100"/>
          <ac:picMkLst>
            <pc:docMk/>
            <pc:sldMk cId="3736103473" sldId="279"/>
            <ac:picMk id="22" creationId="{1A60B2EF-B61B-1E51-8507-E2F5EDC63304}"/>
          </ac:picMkLst>
        </pc:picChg>
      </pc:sldChg>
      <pc:sldChg chg="addSp delSp modSp mod">
        <pc:chgData name="泽彤 刘" userId="4236d4f68d096dac" providerId="LiveId" clId="{A95CCF23-8EE5-4646-A31D-ED6D47FB1516}" dt="2024-01-24T11:01:59.744" v="4639" actId="20577"/>
        <pc:sldMkLst>
          <pc:docMk/>
          <pc:sldMk cId="797465701" sldId="280"/>
        </pc:sldMkLst>
        <pc:spChg chg="mod">
          <ac:chgData name="泽彤 刘" userId="4236d4f68d096dac" providerId="LiveId" clId="{A95CCF23-8EE5-4646-A31D-ED6D47FB1516}" dt="2024-01-24T11:01:59.744" v="4639" actId="20577"/>
          <ac:spMkLst>
            <pc:docMk/>
            <pc:sldMk cId="797465701" sldId="280"/>
            <ac:spMk id="2" creationId="{3C04D4F0-9F00-D043-B80F-52268AB0057D}"/>
          </ac:spMkLst>
        </pc:spChg>
        <pc:spChg chg="add del mod">
          <ac:chgData name="泽彤 刘" userId="4236d4f68d096dac" providerId="LiveId" clId="{A95CCF23-8EE5-4646-A31D-ED6D47FB1516}" dt="2024-01-23T15:36:53.434" v="1643"/>
          <ac:spMkLst>
            <pc:docMk/>
            <pc:sldMk cId="797465701" sldId="280"/>
            <ac:spMk id="4" creationId="{356DBACE-FD6D-76AD-60E3-57B2DB4E5D18}"/>
          </ac:spMkLst>
        </pc:spChg>
      </pc:sldChg>
      <pc:sldChg chg="addSp delSp modSp mod delAnim modAnim">
        <pc:chgData name="泽彤 刘" userId="4236d4f68d096dac" providerId="LiveId" clId="{A95CCF23-8EE5-4646-A31D-ED6D47FB1516}" dt="2024-01-24T10:13:15.374" v="3895" actId="1076"/>
        <pc:sldMkLst>
          <pc:docMk/>
          <pc:sldMk cId="1010415149" sldId="281"/>
        </pc:sldMkLst>
        <pc:spChg chg="mod">
          <ac:chgData name="泽彤 刘" userId="4236d4f68d096dac" providerId="LiveId" clId="{A95CCF23-8EE5-4646-A31D-ED6D47FB1516}" dt="2024-01-24T09:46:21.952" v="3757" actId="27636"/>
          <ac:spMkLst>
            <pc:docMk/>
            <pc:sldMk cId="1010415149" sldId="281"/>
            <ac:spMk id="2" creationId="{3C04D4F0-9F00-D043-B80F-52268AB0057D}"/>
          </ac:spMkLst>
        </pc:spChg>
        <pc:spChg chg="add mod">
          <ac:chgData name="泽彤 刘" userId="4236d4f68d096dac" providerId="LiveId" clId="{A95CCF23-8EE5-4646-A31D-ED6D47FB1516}" dt="2024-01-24T09:47:29.653" v="3774" actId="1076"/>
          <ac:spMkLst>
            <pc:docMk/>
            <pc:sldMk cId="1010415149" sldId="281"/>
            <ac:spMk id="11" creationId="{3F8DB1FD-A265-6F4C-9523-59AE03956E70}"/>
          </ac:spMkLst>
        </pc:spChg>
        <pc:spChg chg="add mod">
          <ac:chgData name="泽彤 刘" userId="4236d4f68d096dac" providerId="LiveId" clId="{A95CCF23-8EE5-4646-A31D-ED6D47FB1516}" dt="2024-01-24T09:47:33.786" v="3775" actId="1076"/>
          <ac:spMkLst>
            <pc:docMk/>
            <pc:sldMk cId="1010415149" sldId="281"/>
            <ac:spMk id="12" creationId="{18DF3DBD-6230-DA2D-3338-044A21C1AC9F}"/>
          </ac:spMkLst>
        </pc:spChg>
        <pc:spChg chg="add mod">
          <ac:chgData name="泽彤 刘" userId="4236d4f68d096dac" providerId="LiveId" clId="{A95CCF23-8EE5-4646-A31D-ED6D47FB1516}" dt="2024-01-24T09:47:27.376" v="3773" actId="1076"/>
          <ac:spMkLst>
            <pc:docMk/>
            <pc:sldMk cId="1010415149" sldId="281"/>
            <ac:spMk id="13" creationId="{EAA6EF92-7172-11E7-72D7-4657AEDAEF4D}"/>
          </ac:spMkLst>
        </pc:spChg>
        <pc:spChg chg="add mod">
          <ac:chgData name="泽彤 刘" userId="4236d4f68d096dac" providerId="LiveId" clId="{A95CCF23-8EE5-4646-A31D-ED6D47FB1516}" dt="2024-01-24T09:47:48.306" v="3777" actId="1076"/>
          <ac:spMkLst>
            <pc:docMk/>
            <pc:sldMk cId="1010415149" sldId="281"/>
            <ac:spMk id="14" creationId="{921AA85B-D96B-DC90-038D-DAADF0227ADF}"/>
          </ac:spMkLst>
        </pc:spChg>
        <pc:spChg chg="add del mod ord">
          <ac:chgData name="泽彤 刘" userId="4236d4f68d096dac" providerId="LiveId" clId="{A95CCF23-8EE5-4646-A31D-ED6D47FB1516}" dt="2024-01-24T09:46:41.630" v="3761" actId="21"/>
          <ac:spMkLst>
            <pc:docMk/>
            <pc:sldMk cId="1010415149" sldId="281"/>
            <ac:spMk id="15" creationId="{44DA2858-F010-FC31-C093-B17B122DE34E}"/>
          </ac:spMkLst>
        </pc:spChg>
        <pc:spChg chg="add del mod ord">
          <ac:chgData name="泽彤 刘" userId="4236d4f68d096dac" providerId="LiveId" clId="{A95CCF23-8EE5-4646-A31D-ED6D47FB1516}" dt="2024-01-24T09:46:37.972" v="3760" actId="21"/>
          <ac:spMkLst>
            <pc:docMk/>
            <pc:sldMk cId="1010415149" sldId="281"/>
            <ac:spMk id="16" creationId="{3B91D706-03EA-7A07-AF43-C5F2BE4053E1}"/>
          </ac:spMkLst>
        </pc:spChg>
        <pc:spChg chg="add del mod ord">
          <ac:chgData name="泽彤 刘" userId="4236d4f68d096dac" providerId="LiveId" clId="{A95CCF23-8EE5-4646-A31D-ED6D47FB1516}" dt="2024-01-24T09:46:44.581" v="3762" actId="21"/>
          <ac:spMkLst>
            <pc:docMk/>
            <pc:sldMk cId="1010415149" sldId="281"/>
            <ac:spMk id="17" creationId="{AD354699-CF67-FC04-E496-6CEC7EB18248}"/>
          </ac:spMkLst>
        </pc:spChg>
        <pc:spChg chg="add del mod ord">
          <ac:chgData name="泽彤 刘" userId="4236d4f68d096dac" providerId="LiveId" clId="{A95CCF23-8EE5-4646-A31D-ED6D47FB1516}" dt="2024-01-24T09:46:47.683" v="3763" actId="21"/>
          <ac:spMkLst>
            <pc:docMk/>
            <pc:sldMk cId="1010415149" sldId="281"/>
            <ac:spMk id="18" creationId="{73DD8BB9-F600-C9CD-494F-32D047B163C6}"/>
          </ac:spMkLst>
        </pc:spChg>
        <pc:spChg chg="add del mod">
          <ac:chgData name="泽彤 刘" userId="4236d4f68d096dac" providerId="LiveId" clId="{A95CCF23-8EE5-4646-A31D-ED6D47FB1516}" dt="2024-01-24T09:49:13.165" v="3810" actId="21"/>
          <ac:spMkLst>
            <pc:docMk/>
            <pc:sldMk cId="1010415149" sldId="281"/>
            <ac:spMk id="19" creationId="{100156ED-8437-ABF5-8F66-76830EC37800}"/>
          </ac:spMkLst>
        </pc:spChg>
        <pc:spChg chg="add mod">
          <ac:chgData name="泽彤 刘" userId="4236d4f68d096dac" providerId="LiveId" clId="{A95CCF23-8EE5-4646-A31D-ED6D47FB1516}" dt="2024-01-24T10:11:45.046" v="3888" actId="20577"/>
          <ac:spMkLst>
            <pc:docMk/>
            <pc:sldMk cId="1010415149" sldId="281"/>
            <ac:spMk id="20" creationId="{796024B0-0AE9-494C-1EBC-B6BF65E55FF3}"/>
          </ac:spMkLst>
        </pc:spChg>
        <pc:picChg chg="add mod">
          <ac:chgData name="泽彤 刘" userId="4236d4f68d096dac" providerId="LiveId" clId="{A95CCF23-8EE5-4646-A31D-ED6D47FB1516}" dt="2024-01-24T10:13:15.374" v="3895" actId="1076"/>
          <ac:picMkLst>
            <pc:docMk/>
            <pc:sldMk cId="1010415149" sldId="281"/>
            <ac:picMk id="8" creationId="{FC419C05-AA3E-2AE6-54F5-02C271846A45}"/>
          </ac:picMkLst>
        </pc:picChg>
        <pc:picChg chg="add mod ord">
          <ac:chgData name="泽彤 刘" userId="4236d4f68d096dac" providerId="LiveId" clId="{A95CCF23-8EE5-4646-A31D-ED6D47FB1516}" dt="2024-01-24T09:46:52.655" v="3765" actId="1076"/>
          <ac:picMkLst>
            <pc:docMk/>
            <pc:sldMk cId="1010415149" sldId="281"/>
            <ac:picMk id="10" creationId="{5BA07F7A-1CEB-528D-036F-737D8E4852C1}"/>
          </ac:picMkLst>
        </pc:picChg>
      </pc:sldChg>
      <pc:sldChg chg="modSp mod">
        <pc:chgData name="泽彤 刘" userId="4236d4f68d096dac" providerId="LiveId" clId="{A95CCF23-8EE5-4646-A31D-ED6D47FB1516}" dt="2024-01-24T08:21:39.609" v="3303" actId="20577"/>
        <pc:sldMkLst>
          <pc:docMk/>
          <pc:sldMk cId="878921994" sldId="282"/>
        </pc:sldMkLst>
        <pc:spChg chg="mod">
          <ac:chgData name="泽彤 刘" userId="4236d4f68d096dac" providerId="LiveId" clId="{A95CCF23-8EE5-4646-A31D-ED6D47FB1516}" dt="2024-01-23T15:45:24.652" v="2160"/>
          <ac:spMkLst>
            <pc:docMk/>
            <pc:sldMk cId="878921994" sldId="282"/>
            <ac:spMk id="2" creationId="{3C04D4F0-9F00-D043-B80F-52268AB0057D}"/>
          </ac:spMkLst>
        </pc:spChg>
        <pc:spChg chg="mod">
          <ac:chgData name="泽彤 刘" userId="4236d4f68d096dac" providerId="LiveId" clId="{A95CCF23-8EE5-4646-A31D-ED6D47FB1516}" dt="2024-01-24T08:21:39.609" v="3303" actId="20577"/>
          <ac:spMkLst>
            <pc:docMk/>
            <pc:sldMk cId="878921994" sldId="282"/>
            <ac:spMk id="3" creationId="{0ADC9092-B8AD-9448-9690-13D94442A120}"/>
          </ac:spMkLst>
        </pc:spChg>
      </pc:sldChg>
      <pc:sldChg chg="addSp delSp modSp mod modAnim">
        <pc:chgData name="泽彤 刘" userId="4236d4f68d096dac" providerId="LiveId" clId="{A95CCF23-8EE5-4646-A31D-ED6D47FB1516}" dt="2024-01-23T17:06:45.377" v="3300"/>
        <pc:sldMkLst>
          <pc:docMk/>
          <pc:sldMk cId="1567184688" sldId="283"/>
        </pc:sldMkLst>
        <pc:spChg chg="mod">
          <ac:chgData name="泽彤 刘" userId="4236d4f68d096dac" providerId="LiveId" clId="{A95CCF23-8EE5-4646-A31D-ED6D47FB1516}" dt="2024-01-23T16:50:03.432" v="3178" actId="1076"/>
          <ac:spMkLst>
            <pc:docMk/>
            <pc:sldMk cId="1567184688" sldId="283"/>
            <ac:spMk id="3" creationId="{0ADC9092-B8AD-9448-9690-13D94442A120}"/>
          </ac:spMkLst>
        </pc:spChg>
        <pc:spChg chg="mod">
          <ac:chgData name="泽彤 刘" userId="4236d4f68d096dac" providerId="LiveId" clId="{A95CCF23-8EE5-4646-A31D-ED6D47FB1516}" dt="2024-01-23T16:44:20.238" v="3062" actId="207"/>
          <ac:spMkLst>
            <pc:docMk/>
            <pc:sldMk cId="1567184688" sldId="283"/>
            <ac:spMk id="9" creationId="{1E238B64-B049-A2EE-E45F-8C25CD360290}"/>
          </ac:spMkLst>
        </pc:spChg>
        <pc:spChg chg="mod">
          <ac:chgData name="泽彤 刘" userId="4236d4f68d096dac" providerId="LiveId" clId="{A95CCF23-8EE5-4646-A31D-ED6D47FB1516}" dt="2024-01-23T16:44:20.238" v="3062" actId="207"/>
          <ac:spMkLst>
            <pc:docMk/>
            <pc:sldMk cId="1567184688" sldId="283"/>
            <ac:spMk id="10" creationId="{A5C6C1BB-EE19-1863-AADC-F476D0CD67AE}"/>
          </ac:spMkLst>
        </pc:spChg>
        <pc:spChg chg="mod">
          <ac:chgData name="泽彤 刘" userId="4236d4f68d096dac" providerId="LiveId" clId="{A95CCF23-8EE5-4646-A31D-ED6D47FB1516}" dt="2024-01-23T16:44:20.238" v="3062" actId="207"/>
          <ac:spMkLst>
            <pc:docMk/>
            <pc:sldMk cId="1567184688" sldId="283"/>
            <ac:spMk id="11" creationId="{C8B3FA0A-1C63-78A0-A88B-00350EE41CAF}"/>
          </ac:spMkLst>
        </pc:spChg>
        <pc:spChg chg="mod">
          <ac:chgData name="泽彤 刘" userId="4236d4f68d096dac" providerId="LiveId" clId="{A95CCF23-8EE5-4646-A31D-ED6D47FB1516}" dt="2024-01-23T16:54:13.656" v="3239" actId="1076"/>
          <ac:spMkLst>
            <pc:docMk/>
            <pc:sldMk cId="1567184688" sldId="283"/>
            <ac:spMk id="12" creationId="{3356C6D5-58C0-7115-F394-211C35CEC5CA}"/>
          </ac:spMkLst>
        </pc:spChg>
        <pc:spChg chg="del mod">
          <ac:chgData name="泽彤 刘" userId="4236d4f68d096dac" providerId="LiveId" clId="{A95CCF23-8EE5-4646-A31D-ED6D47FB1516}" dt="2024-01-23T16:55:51.353" v="3254" actId="21"/>
          <ac:spMkLst>
            <pc:docMk/>
            <pc:sldMk cId="1567184688" sldId="283"/>
            <ac:spMk id="13" creationId="{3D4C2683-140A-72BC-D007-8E770F9A3F9A}"/>
          </ac:spMkLst>
        </pc:spChg>
        <pc:spChg chg="mod">
          <ac:chgData name="泽彤 刘" userId="4236d4f68d096dac" providerId="LiveId" clId="{A95CCF23-8EE5-4646-A31D-ED6D47FB1516}" dt="2024-01-23T16:57:41.131" v="3258" actId="1076"/>
          <ac:spMkLst>
            <pc:docMk/>
            <pc:sldMk cId="1567184688" sldId="283"/>
            <ac:spMk id="14" creationId="{2A27D0C3-CB46-A47E-5B8D-43BAC16E0D07}"/>
          </ac:spMkLst>
        </pc:spChg>
        <pc:spChg chg="mod">
          <ac:chgData name="泽彤 刘" userId="4236d4f68d096dac" providerId="LiveId" clId="{A95CCF23-8EE5-4646-A31D-ED6D47FB1516}" dt="2024-01-23T16:44:20.238" v="3062" actId="207"/>
          <ac:spMkLst>
            <pc:docMk/>
            <pc:sldMk cId="1567184688" sldId="283"/>
            <ac:spMk id="15" creationId="{1C28F37B-07AE-6109-A597-1B5248DCB5EC}"/>
          </ac:spMkLst>
        </pc:spChg>
        <pc:spChg chg="mod">
          <ac:chgData name="泽彤 刘" userId="4236d4f68d096dac" providerId="LiveId" clId="{A95CCF23-8EE5-4646-A31D-ED6D47FB1516}" dt="2024-01-23T16:51:53.487" v="3204" actId="1076"/>
          <ac:spMkLst>
            <pc:docMk/>
            <pc:sldMk cId="1567184688" sldId="283"/>
            <ac:spMk id="16" creationId="{29902A94-DE56-AE76-0999-512898328E59}"/>
          </ac:spMkLst>
        </pc:spChg>
        <pc:spChg chg="mod">
          <ac:chgData name="泽彤 刘" userId="4236d4f68d096dac" providerId="LiveId" clId="{A95CCF23-8EE5-4646-A31D-ED6D47FB1516}" dt="2024-01-23T16:55:14.715" v="3247" actId="1076"/>
          <ac:spMkLst>
            <pc:docMk/>
            <pc:sldMk cId="1567184688" sldId="283"/>
            <ac:spMk id="17" creationId="{A73AFB50-3DC3-6324-8184-695B415AB4DB}"/>
          </ac:spMkLst>
        </pc:spChg>
        <pc:spChg chg="mod">
          <ac:chgData name="泽彤 刘" userId="4236d4f68d096dac" providerId="LiveId" clId="{A95CCF23-8EE5-4646-A31D-ED6D47FB1516}" dt="2024-01-23T17:06:32.768" v="3299" actId="1076"/>
          <ac:spMkLst>
            <pc:docMk/>
            <pc:sldMk cId="1567184688" sldId="283"/>
            <ac:spMk id="18" creationId="{CC449E86-B090-39BD-E8E0-4C8A20B65C04}"/>
          </ac:spMkLst>
        </pc:spChg>
        <pc:spChg chg="add mod">
          <ac:chgData name="泽彤 刘" userId="4236d4f68d096dac" providerId="LiveId" clId="{A95CCF23-8EE5-4646-A31D-ED6D47FB1516}" dt="2024-01-23T16:54:16.611" v="3240" actId="1076"/>
          <ac:spMkLst>
            <pc:docMk/>
            <pc:sldMk cId="1567184688" sldId="283"/>
            <ac:spMk id="29" creationId="{F42BFEAE-4ABE-59F4-82E5-891FECBBFF4E}"/>
          </ac:spMkLst>
        </pc:spChg>
        <pc:spChg chg="del mod">
          <ac:chgData name="泽彤 刘" userId="4236d4f68d096dac" providerId="LiveId" clId="{A95CCF23-8EE5-4646-A31D-ED6D47FB1516}" dt="2024-01-23T16:39:45.682" v="2920" actId="21"/>
          <ac:spMkLst>
            <pc:docMk/>
            <pc:sldMk cId="1567184688" sldId="283"/>
            <ac:spMk id="32" creationId="{56582ABE-BDBD-21F7-2B91-C6500F832366}"/>
          </ac:spMkLst>
        </pc:spChg>
        <pc:spChg chg="mod">
          <ac:chgData name="泽彤 刘" userId="4236d4f68d096dac" providerId="LiveId" clId="{A95CCF23-8EE5-4646-A31D-ED6D47FB1516}" dt="2024-01-23T16:57:44.139" v="3259" actId="1076"/>
          <ac:spMkLst>
            <pc:docMk/>
            <pc:sldMk cId="1567184688" sldId="283"/>
            <ac:spMk id="42" creationId="{9501D368-FA35-A6C9-9F88-032E056661CE}"/>
          </ac:spMkLst>
        </pc:spChg>
        <pc:spChg chg="add mod">
          <ac:chgData name="泽彤 刘" userId="4236d4f68d096dac" providerId="LiveId" clId="{A95CCF23-8EE5-4646-A31D-ED6D47FB1516}" dt="2024-01-23T16:44:32.759" v="3065" actId="207"/>
          <ac:spMkLst>
            <pc:docMk/>
            <pc:sldMk cId="1567184688" sldId="283"/>
            <ac:spMk id="61" creationId="{F64B79F6-BF1E-1AB4-7841-DB1BC2DBEE02}"/>
          </ac:spMkLst>
        </pc:spChg>
        <pc:spChg chg="add mod">
          <ac:chgData name="泽彤 刘" userId="4236d4f68d096dac" providerId="LiveId" clId="{A95CCF23-8EE5-4646-A31D-ED6D47FB1516}" dt="2024-01-23T16:45:25.274" v="3073" actId="207"/>
          <ac:spMkLst>
            <pc:docMk/>
            <pc:sldMk cId="1567184688" sldId="283"/>
            <ac:spMk id="70" creationId="{6CDB8EA8-B6D2-6734-29B8-503D332B405A}"/>
          </ac:spMkLst>
        </pc:spChg>
        <pc:spChg chg="add mod">
          <ac:chgData name="泽彤 刘" userId="4236d4f68d096dac" providerId="LiveId" clId="{A95CCF23-8EE5-4646-A31D-ED6D47FB1516}" dt="2024-01-23T16:52:12.769" v="3213" actId="1076"/>
          <ac:spMkLst>
            <pc:docMk/>
            <pc:sldMk cId="1567184688" sldId="283"/>
            <ac:spMk id="93" creationId="{B7AD85FF-5689-1901-959C-19B00FF36C14}"/>
          </ac:spMkLst>
        </pc:spChg>
        <pc:spChg chg="add mod">
          <ac:chgData name="泽彤 刘" userId="4236d4f68d096dac" providerId="LiveId" clId="{A95CCF23-8EE5-4646-A31D-ED6D47FB1516}" dt="2024-01-23T16:55:06.284" v="3245" actId="1076"/>
          <ac:spMkLst>
            <pc:docMk/>
            <pc:sldMk cId="1567184688" sldId="283"/>
            <ac:spMk id="95" creationId="{6D10755C-7895-82E6-2CFC-E054714630E9}"/>
          </ac:spMkLst>
        </pc:spChg>
        <pc:spChg chg="add mod">
          <ac:chgData name="泽彤 刘" userId="4236d4f68d096dac" providerId="LiveId" clId="{A95CCF23-8EE5-4646-A31D-ED6D47FB1516}" dt="2024-01-23T16:44:20.238" v="3062" actId="207"/>
          <ac:spMkLst>
            <pc:docMk/>
            <pc:sldMk cId="1567184688" sldId="283"/>
            <ac:spMk id="97" creationId="{384F087C-0432-98CC-14CE-C5385CA73D2A}"/>
          </ac:spMkLst>
        </pc:spChg>
        <pc:spChg chg="add mod">
          <ac:chgData name="泽彤 刘" userId="4236d4f68d096dac" providerId="LiveId" clId="{A95CCF23-8EE5-4646-A31D-ED6D47FB1516}" dt="2024-01-23T16:50:12.415" v="3182" actId="1076"/>
          <ac:spMkLst>
            <pc:docMk/>
            <pc:sldMk cId="1567184688" sldId="283"/>
            <ac:spMk id="126" creationId="{CD99E809-B44C-6264-BCC5-51D32C754405}"/>
          </ac:spMkLst>
        </pc:spChg>
        <pc:spChg chg="add mod">
          <ac:chgData name="泽彤 刘" userId="4236d4f68d096dac" providerId="LiveId" clId="{A95CCF23-8EE5-4646-A31D-ED6D47FB1516}" dt="2024-01-23T16:50:06.602" v="3179" actId="1076"/>
          <ac:spMkLst>
            <pc:docMk/>
            <pc:sldMk cId="1567184688" sldId="283"/>
            <ac:spMk id="127" creationId="{659B4DC4-DFA3-F20F-3A2B-12ECFDAE87F4}"/>
          </ac:spMkLst>
        </pc:spChg>
        <pc:spChg chg="add mod ord">
          <ac:chgData name="泽彤 刘" userId="4236d4f68d096dac" providerId="LiveId" clId="{A95CCF23-8EE5-4646-A31D-ED6D47FB1516}" dt="2024-01-23T17:06:23.978" v="3298" actId="167"/>
          <ac:spMkLst>
            <pc:docMk/>
            <pc:sldMk cId="1567184688" sldId="283"/>
            <ac:spMk id="177" creationId="{BC6EFC73-49C2-0988-381C-06AE5786700A}"/>
          </ac:spMkLst>
        </pc:spChg>
        <pc:cxnChg chg="add mod">
          <ac:chgData name="泽彤 刘" userId="4236d4f68d096dac" providerId="LiveId" clId="{A95CCF23-8EE5-4646-A31D-ED6D47FB1516}" dt="2024-01-23T16:55:57.697" v="3256" actId="14100"/>
          <ac:cxnSpMkLst>
            <pc:docMk/>
            <pc:sldMk cId="1567184688" sldId="283"/>
            <ac:cxnSpMk id="4" creationId="{6763D965-B383-018B-A39B-A8490C3E5BAB}"/>
          </ac:cxnSpMkLst>
        </pc:cxnChg>
        <pc:cxnChg chg="mod">
          <ac:chgData name="泽彤 刘" userId="4236d4f68d096dac" providerId="LiveId" clId="{A95CCF23-8EE5-4646-A31D-ED6D47FB1516}" dt="2024-01-23T16:50:10.104" v="3181" actId="1076"/>
          <ac:cxnSpMkLst>
            <pc:docMk/>
            <pc:sldMk cId="1567184688" sldId="283"/>
            <ac:cxnSpMk id="20" creationId="{38050B31-4D65-AF02-8F90-1A04EBA8C410}"/>
          </ac:cxnSpMkLst>
        </pc:cxnChg>
        <pc:cxnChg chg="mod">
          <ac:chgData name="泽彤 刘" userId="4236d4f68d096dac" providerId="LiveId" clId="{A95CCF23-8EE5-4646-A31D-ED6D47FB1516}" dt="2024-01-23T16:54:13.656" v="3239" actId="1076"/>
          <ac:cxnSpMkLst>
            <pc:docMk/>
            <pc:sldMk cId="1567184688" sldId="283"/>
            <ac:cxnSpMk id="22" creationId="{E7F17591-D0C8-FDC0-BCF9-8AEB58A3BB43}"/>
          </ac:cxnSpMkLst>
        </pc:cxnChg>
        <pc:cxnChg chg="mod">
          <ac:chgData name="泽彤 刘" userId="4236d4f68d096dac" providerId="LiveId" clId="{A95CCF23-8EE5-4646-A31D-ED6D47FB1516}" dt="2024-01-23T16:55:17.796" v="3248" actId="14100"/>
          <ac:cxnSpMkLst>
            <pc:docMk/>
            <pc:sldMk cId="1567184688" sldId="283"/>
            <ac:cxnSpMk id="23" creationId="{C9919FF1-DDD4-9E68-B952-CE319E1AD012}"/>
          </ac:cxnSpMkLst>
        </pc:cxnChg>
        <pc:cxnChg chg="add mod">
          <ac:chgData name="泽彤 刘" userId="4236d4f68d096dac" providerId="LiveId" clId="{A95CCF23-8EE5-4646-A31D-ED6D47FB1516}" dt="2024-01-23T16:55:45.862" v="3253" actId="14100"/>
          <ac:cxnSpMkLst>
            <pc:docMk/>
            <pc:sldMk cId="1567184688" sldId="283"/>
            <ac:cxnSpMk id="24" creationId="{E1AC4ABD-1FAB-FF49-3AE9-37368678EF2F}"/>
          </ac:cxnSpMkLst>
        </pc:cxnChg>
        <pc:cxnChg chg="mod">
          <ac:chgData name="泽彤 刘" userId="4236d4f68d096dac" providerId="LiveId" clId="{A95CCF23-8EE5-4646-A31D-ED6D47FB1516}" dt="2024-01-23T16:55:22.476" v="3250" actId="14100"/>
          <ac:cxnSpMkLst>
            <pc:docMk/>
            <pc:sldMk cId="1567184688" sldId="283"/>
            <ac:cxnSpMk id="25" creationId="{5896059B-389B-B06F-26B7-CFC4A349D3F4}"/>
          </ac:cxnSpMkLst>
        </pc:cxnChg>
        <pc:cxnChg chg="del">
          <ac:chgData name="泽彤 刘" userId="4236d4f68d096dac" providerId="LiveId" clId="{A95CCF23-8EE5-4646-A31D-ED6D47FB1516}" dt="2024-01-23T16:23:56.893" v="2622" actId="21"/>
          <ac:cxnSpMkLst>
            <pc:docMk/>
            <pc:sldMk cId="1567184688" sldId="283"/>
            <ac:cxnSpMk id="28" creationId="{C87B1A55-7347-EDCD-39EE-460769627A62}"/>
          </ac:cxnSpMkLst>
        </pc:cxnChg>
        <pc:cxnChg chg="del mod">
          <ac:chgData name="泽彤 刘" userId="4236d4f68d096dac" providerId="LiveId" clId="{A95CCF23-8EE5-4646-A31D-ED6D47FB1516}" dt="2024-01-23T16:36:13.562" v="2839" actId="21"/>
          <ac:cxnSpMkLst>
            <pc:docMk/>
            <pc:sldMk cId="1567184688" sldId="283"/>
            <ac:cxnSpMk id="34" creationId="{7752265B-A592-2AAE-80BA-E39652A8291D}"/>
          </ac:cxnSpMkLst>
        </pc:cxnChg>
        <pc:cxnChg chg="mod">
          <ac:chgData name="泽彤 刘" userId="4236d4f68d096dac" providerId="LiveId" clId="{A95CCF23-8EE5-4646-A31D-ED6D47FB1516}" dt="2024-01-23T16:57:41.131" v="3258" actId="1076"/>
          <ac:cxnSpMkLst>
            <pc:docMk/>
            <pc:sldMk cId="1567184688" sldId="283"/>
            <ac:cxnSpMk id="36" creationId="{4F2A0395-68E1-2D25-9E40-47E3CF7FC11D}"/>
          </ac:cxnSpMkLst>
        </pc:cxnChg>
        <pc:cxnChg chg="mod">
          <ac:chgData name="泽彤 刘" userId="4236d4f68d096dac" providerId="LiveId" clId="{A95CCF23-8EE5-4646-A31D-ED6D47FB1516}" dt="2024-01-23T16:52:04.113" v="3209" actId="14100"/>
          <ac:cxnSpMkLst>
            <pc:docMk/>
            <pc:sldMk cId="1567184688" sldId="283"/>
            <ac:cxnSpMk id="38" creationId="{B1F6F290-D761-DCA2-2C3E-47988A40AA09}"/>
          </ac:cxnSpMkLst>
        </pc:cxnChg>
        <pc:cxnChg chg="add mod">
          <ac:chgData name="泽彤 刘" userId="4236d4f68d096dac" providerId="LiveId" clId="{A95CCF23-8EE5-4646-A31D-ED6D47FB1516}" dt="2024-01-23T16:45:00.239" v="3067" actId="208"/>
          <ac:cxnSpMkLst>
            <pc:docMk/>
            <pc:sldMk cId="1567184688" sldId="283"/>
            <ac:cxnSpMk id="40" creationId="{4E69AE54-EF45-71D3-9CFE-A5EA1812A6E7}"/>
          </ac:cxnSpMkLst>
        </pc:cxnChg>
        <pc:cxnChg chg="mod">
          <ac:chgData name="泽彤 刘" userId="4236d4f68d096dac" providerId="LiveId" clId="{A95CCF23-8EE5-4646-A31D-ED6D47FB1516}" dt="2024-01-23T16:45:07.784" v="3070" actId="208"/>
          <ac:cxnSpMkLst>
            <pc:docMk/>
            <pc:sldMk cId="1567184688" sldId="283"/>
            <ac:cxnSpMk id="41" creationId="{BC321F33-A731-0E1B-9600-3EB738B0C3CB}"/>
          </ac:cxnSpMkLst>
        </pc:cxnChg>
        <pc:cxnChg chg="mod">
          <ac:chgData name="泽彤 刘" userId="4236d4f68d096dac" providerId="LiveId" clId="{A95CCF23-8EE5-4646-A31D-ED6D47FB1516}" dt="2024-01-23T16:45:07.784" v="3070" actId="208"/>
          <ac:cxnSpMkLst>
            <pc:docMk/>
            <pc:sldMk cId="1567184688" sldId="283"/>
            <ac:cxnSpMk id="44" creationId="{6FBEBBB2-3D1A-909B-A45C-9D9672C9B470}"/>
          </ac:cxnSpMkLst>
        </pc:cxnChg>
        <pc:cxnChg chg="add mod">
          <ac:chgData name="泽彤 刘" userId="4236d4f68d096dac" providerId="LiveId" clId="{A95CCF23-8EE5-4646-A31D-ED6D47FB1516}" dt="2024-01-23T16:54:10.625" v="3238" actId="14100"/>
          <ac:cxnSpMkLst>
            <pc:docMk/>
            <pc:sldMk cId="1567184688" sldId="283"/>
            <ac:cxnSpMk id="45" creationId="{127D076C-4A44-40BB-39A9-FD870725AC8B}"/>
          </ac:cxnSpMkLst>
        </pc:cxnChg>
        <pc:cxnChg chg="add mod">
          <ac:chgData name="泽彤 刘" userId="4236d4f68d096dac" providerId="LiveId" clId="{A95CCF23-8EE5-4646-A31D-ED6D47FB1516}" dt="2024-01-23T16:55:12.487" v="3246" actId="14100"/>
          <ac:cxnSpMkLst>
            <pc:docMk/>
            <pc:sldMk cId="1567184688" sldId="283"/>
            <ac:cxnSpMk id="79" creationId="{DEE50322-64E5-0369-C8AF-AC247F3BDD61}"/>
          </ac:cxnSpMkLst>
        </pc:cxnChg>
        <pc:cxnChg chg="add mod">
          <ac:chgData name="泽彤 刘" userId="4236d4f68d096dac" providerId="LiveId" clId="{A95CCF23-8EE5-4646-A31D-ED6D47FB1516}" dt="2024-01-23T16:57:37.343" v="3257" actId="14100"/>
          <ac:cxnSpMkLst>
            <pc:docMk/>
            <pc:sldMk cId="1567184688" sldId="283"/>
            <ac:cxnSpMk id="82" creationId="{E4A268C6-9433-A78F-9848-5B76539CECA6}"/>
          </ac:cxnSpMkLst>
        </pc:cxnChg>
        <pc:cxnChg chg="add del mod">
          <ac:chgData name="泽彤 刘" userId="4236d4f68d096dac" providerId="LiveId" clId="{A95CCF23-8EE5-4646-A31D-ED6D47FB1516}" dt="2024-01-23T16:39:42.347" v="2919" actId="21"/>
          <ac:cxnSpMkLst>
            <pc:docMk/>
            <pc:sldMk cId="1567184688" sldId="283"/>
            <ac:cxnSpMk id="86" creationId="{CB38BE0C-1413-5785-5B4F-FFB0BC20E348}"/>
          </ac:cxnSpMkLst>
        </pc:cxnChg>
        <pc:cxnChg chg="add del mod">
          <ac:chgData name="泽彤 刘" userId="4236d4f68d096dac" providerId="LiveId" clId="{A95CCF23-8EE5-4646-A31D-ED6D47FB1516}" dt="2024-01-23T16:55:54.159" v="3255" actId="21"/>
          <ac:cxnSpMkLst>
            <pc:docMk/>
            <pc:sldMk cId="1567184688" sldId="283"/>
            <ac:cxnSpMk id="128" creationId="{A3E37B3D-1576-A0BD-5DDB-0D2B141ED40B}"/>
          </ac:cxnSpMkLst>
        </pc:cxnChg>
        <pc:cxnChg chg="add del mod">
          <ac:chgData name="泽彤 刘" userId="4236d4f68d096dac" providerId="LiveId" clId="{A95CCF23-8EE5-4646-A31D-ED6D47FB1516}" dt="2024-01-23T16:50:19.057" v="3184" actId="21"/>
          <ac:cxnSpMkLst>
            <pc:docMk/>
            <pc:sldMk cId="1567184688" sldId="283"/>
            <ac:cxnSpMk id="131" creationId="{E444C329-5FCE-4D8D-4528-D80734BC27F1}"/>
          </ac:cxnSpMkLst>
        </pc:cxnChg>
        <pc:cxnChg chg="add mod">
          <ac:chgData name="泽彤 刘" userId="4236d4f68d096dac" providerId="LiveId" clId="{A95CCF23-8EE5-4646-A31D-ED6D47FB1516}" dt="2024-01-23T16:54:29.429" v="3244" actId="14100"/>
          <ac:cxnSpMkLst>
            <pc:docMk/>
            <pc:sldMk cId="1567184688" sldId="283"/>
            <ac:cxnSpMk id="136" creationId="{93D89EB7-148A-E4B0-16F8-70F767396EC8}"/>
          </ac:cxnSpMkLst>
        </pc:cxnChg>
      </pc:sldChg>
      <pc:sldChg chg="addSp delSp modSp add mod ord modAnim">
        <pc:chgData name="泽彤 刘" userId="4236d4f68d096dac" providerId="LiveId" clId="{A95CCF23-8EE5-4646-A31D-ED6D47FB1516}" dt="2024-01-24T09:04:44.861" v="3361" actId="20577"/>
        <pc:sldMkLst>
          <pc:docMk/>
          <pc:sldMk cId="3066517911" sldId="284"/>
        </pc:sldMkLst>
        <pc:spChg chg="mod">
          <ac:chgData name="泽彤 刘" userId="4236d4f68d096dac" providerId="LiveId" clId="{A95CCF23-8EE5-4646-A31D-ED6D47FB1516}" dt="2024-01-24T09:04:44.861" v="3361" actId="20577"/>
          <ac:spMkLst>
            <pc:docMk/>
            <pc:sldMk cId="3066517911" sldId="284"/>
            <ac:spMk id="2" creationId="{F07D04EC-5248-CE8B-06AE-A813526A06AB}"/>
          </ac:spMkLst>
        </pc:spChg>
        <pc:spChg chg="mod">
          <ac:chgData name="泽彤 刘" userId="4236d4f68d096dac" providerId="LiveId" clId="{A95CCF23-8EE5-4646-A31D-ED6D47FB1516}" dt="2024-01-23T12:19:30.262" v="226" actId="20577"/>
          <ac:spMkLst>
            <pc:docMk/>
            <pc:sldMk cId="3066517911" sldId="284"/>
            <ac:spMk id="10" creationId="{3C0045CD-45E5-FC56-91F7-E6AAB6F7F3A1}"/>
          </ac:spMkLst>
        </pc:spChg>
        <pc:spChg chg="mod">
          <ac:chgData name="泽彤 刘" userId="4236d4f68d096dac" providerId="LiveId" clId="{A95CCF23-8EE5-4646-A31D-ED6D47FB1516}" dt="2024-01-23T12:39:54.241" v="537" actId="114"/>
          <ac:spMkLst>
            <pc:docMk/>
            <pc:sldMk cId="3066517911" sldId="284"/>
            <ac:spMk id="11" creationId="{F90BDD74-589F-701C-C974-7F0899561D60}"/>
          </ac:spMkLst>
        </pc:spChg>
        <pc:spChg chg="add mod">
          <ac:chgData name="泽彤 刘" userId="4236d4f68d096dac" providerId="LiveId" clId="{A95CCF23-8EE5-4646-A31D-ED6D47FB1516}" dt="2024-01-23T12:39:44.443" v="536" actId="114"/>
          <ac:spMkLst>
            <pc:docMk/>
            <pc:sldMk cId="3066517911" sldId="284"/>
            <ac:spMk id="18" creationId="{F659F71D-45EE-03C7-43B5-3F27BD03B488}"/>
          </ac:spMkLst>
        </pc:spChg>
        <pc:spChg chg="add mod">
          <ac:chgData name="泽彤 刘" userId="4236d4f68d096dac" providerId="LiveId" clId="{A95CCF23-8EE5-4646-A31D-ED6D47FB1516}" dt="2024-01-23T12:39:34.696" v="534" actId="114"/>
          <ac:spMkLst>
            <pc:docMk/>
            <pc:sldMk cId="3066517911" sldId="284"/>
            <ac:spMk id="19" creationId="{FA86C8AC-86EB-25CA-0A4D-62032BA354CE}"/>
          </ac:spMkLst>
        </pc:spChg>
        <pc:spChg chg="add mod">
          <ac:chgData name="泽彤 刘" userId="4236d4f68d096dac" providerId="LiveId" clId="{A95CCF23-8EE5-4646-A31D-ED6D47FB1516}" dt="2024-01-23T12:36:54.328" v="511" actId="767"/>
          <ac:spMkLst>
            <pc:docMk/>
            <pc:sldMk cId="3066517911" sldId="284"/>
            <ac:spMk id="20" creationId="{FD0DCBEF-328E-7B9C-B746-A13C26359428}"/>
          </ac:spMkLst>
        </pc:spChg>
        <pc:picChg chg="add mod ord">
          <ac:chgData name="泽彤 刘" userId="4236d4f68d096dac" providerId="LiveId" clId="{A95CCF23-8EE5-4646-A31D-ED6D47FB1516}" dt="2024-01-24T08:47:25.826" v="3332" actId="167"/>
          <ac:picMkLst>
            <pc:docMk/>
            <pc:sldMk cId="3066517911" sldId="284"/>
            <ac:picMk id="7" creationId="{3BE0E174-181D-0DF4-2B13-9D91ABE9A87E}"/>
          </ac:picMkLst>
        </pc:picChg>
        <pc:picChg chg="del">
          <ac:chgData name="泽彤 刘" userId="4236d4f68d096dac" providerId="LiveId" clId="{A95CCF23-8EE5-4646-A31D-ED6D47FB1516}" dt="2024-01-23T12:08:04.101" v="142" actId="21"/>
          <ac:picMkLst>
            <pc:docMk/>
            <pc:sldMk cId="3066517911" sldId="284"/>
            <ac:picMk id="7" creationId="{728E44E2-3C7D-1D45-66FD-B3F68C27C8F8}"/>
          </ac:picMkLst>
        </pc:picChg>
        <pc:picChg chg="add mod">
          <ac:chgData name="泽彤 刘" userId="4236d4f68d096dac" providerId="LiveId" clId="{A95CCF23-8EE5-4646-A31D-ED6D47FB1516}" dt="2024-01-23T12:26:18.546" v="476" actId="1076"/>
          <ac:picMkLst>
            <pc:docMk/>
            <pc:sldMk cId="3066517911" sldId="284"/>
            <ac:picMk id="8" creationId="{A71C802B-3D6E-4F47-F397-92452B880B00}"/>
          </ac:picMkLst>
        </pc:picChg>
        <pc:picChg chg="del">
          <ac:chgData name="泽彤 刘" userId="4236d4f68d096dac" providerId="LiveId" clId="{A95CCF23-8EE5-4646-A31D-ED6D47FB1516}" dt="2024-01-23T12:08:09.469" v="145" actId="21"/>
          <ac:picMkLst>
            <pc:docMk/>
            <pc:sldMk cId="3066517911" sldId="284"/>
            <ac:picMk id="9" creationId="{BEBBE2B3-9098-01F1-DA80-B57F4CE1EE82}"/>
          </ac:picMkLst>
        </pc:picChg>
        <pc:picChg chg="add mod">
          <ac:chgData name="泽彤 刘" userId="4236d4f68d096dac" providerId="LiveId" clId="{A95CCF23-8EE5-4646-A31D-ED6D47FB1516}" dt="2024-01-24T08:49:08.782" v="3349" actId="1076"/>
          <ac:picMkLst>
            <pc:docMk/>
            <pc:sldMk cId="3066517911" sldId="284"/>
            <ac:picMk id="12" creationId="{1F144112-F841-B97F-BC68-8BDD649524E3}"/>
          </ac:picMkLst>
        </pc:picChg>
        <pc:picChg chg="add mod">
          <ac:chgData name="泽彤 刘" userId="4236d4f68d096dac" providerId="LiveId" clId="{A95CCF23-8EE5-4646-A31D-ED6D47FB1516}" dt="2024-01-24T08:48:55.942" v="3343" actId="1076"/>
          <ac:picMkLst>
            <pc:docMk/>
            <pc:sldMk cId="3066517911" sldId="284"/>
            <ac:picMk id="13" creationId="{7043CF33-4274-50A2-53D8-33C3164A18FA}"/>
          </ac:picMkLst>
        </pc:picChg>
        <pc:picChg chg="add mod">
          <ac:chgData name="泽彤 刘" userId="4236d4f68d096dac" providerId="LiveId" clId="{A95CCF23-8EE5-4646-A31D-ED6D47FB1516}" dt="2024-01-23T12:26:20.922" v="477" actId="1076"/>
          <ac:picMkLst>
            <pc:docMk/>
            <pc:sldMk cId="3066517911" sldId="284"/>
            <ac:picMk id="15" creationId="{B052FC3E-6AB2-F849-5EB8-9700999D0CC3}"/>
          </ac:picMkLst>
        </pc:picChg>
        <pc:picChg chg="add mod">
          <ac:chgData name="泽彤 刘" userId="4236d4f68d096dac" providerId="LiveId" clId="{A95CCF23-8EE5-4646-A31D-ED6D47FB1516}" dt="2024-01-23T12:37:58.750" v="512" actId="14100"/>
          <ac:picMkLst>
            <pc:docMk/>
            <pc:sldMk cId="3066517911" sldId="284"/>
            <ac:picMk id="17" creationId="{47164523-5ABB-F762-8C3F-19634CE8D975}"/>
          </ac:picMkLst>
        </pc:picChg>
      </pc:sldChg>
      <pc:sldChg chg="addSp delSp modSp add mod">
        <pc:chgData name="泽彤 刘" userId="4236d4f68d096dac" providerId="LiveId" clId="{A95CCF23-8EE5-4646-A31D-ED6D47FB1516}" dt="2024-01-24T09:26:35.906" v="3477" actId="1076"/>
        <pc:sldMkLst>
          <pc:docMk/>
          <pc:sldMk cId="153661077" sldId="285"/>
        </pc:sldMkLst>
        <pc:spChg chg="mod">
          <ac:chgData name="泽彤 刘" userId="4236d4f68d096dac" providerId="LiveId" clId="{A95CCF23-8EE5-4646-A31D-ED6D47FB1516}" dt="2024-01-24T09:04:55.693" v="3364" actId="20577"/>
          <ac:spMkLst>
            <pc:docMk/>
            <pc:sldMk cId="153661077" sldId="285"/>
            <ac:spMk id="2" creationId="{1040BEC9-5222-A344-BCF9-D94397D0C11B}"/>
          </ac:spMkLst>
        </pc:spChg>
        <pc:spChg chg="add del mod">
          <ac:chgData name="泽彤 刘" userId="4236d4f68d096dac" providerId="LiveId" clId="{A95CCF23-8EE5-4646-A31D-ED6D47FB1516}" dt="2024-01-24T09:00:36.852" v="3353"/>
          <ac:spMkLst>
            <pc:docMk/>
            <pc:sldMk cId="153661077" sldId="285"/>
            <ac:spMk id="6" creationId="{3004F34A-EF9B-3D02-3F17-B26F96B52DB5}"/>
          </ac:spMkLst>
        </pc:spChg>
        <pc:spChg chg="del mod">
          <ac:chgData name="泽彤 刘" userId="4236d4f68d096dac" providerId="LiveId" clId="{A95CCF23-8EE5-4646-A31D-ED6D47FB1516}" dt="2024-01-23T13:08:27.673" v="540"/>
          <ac:spMkLst>
            <pc:docMk/>
            <pc:sldMk cId="153661077" sldId="285"/>
            <ac:spMk id="6" creationId="{7EF85919-B1B2-61EF-E603-E3B64BB29BAA}"/>
          </ac:spMkLst>
        </pc:spChg>
        <pc:spChg chg="add mod">
          <ac:chgData name="泽彤 刘" userId="4236d4f68d096dac" providerId="LiveId" clId="{A95CCF23-8EE5-4646-A31D-ED6D47FB1516}" dt="2024-01-24T09:26:35.906" v="3477" actId="1076"/>
          <ac:spMkLst>
            <pc:docMk/>
            <pc:sldMk cId="153661077" sldId="285"/>
            <ac:spMk id="19" creationId="{1CF9571F-9A9F-386C-8537-92779E21CE9B}"/>
          </ac:spMkLst>
        </pc:spChg>
        <pc:picChg chg="add mod">
          <ac:chgData name="泽彤 刘" userId="4236d4f68d096dac" providerId="LiveId" clId="{A95CCF23-8EE5-4646-A31D-ED6D47FB1516}" dt="2024-01-24T09:20:35.592" v="3420" actId="1076"/>
          <ac:picMkLst>
            <pc:docMk/>
            <pc:sldMk cId="153661077" sldId="285"/>
            <ac:picMk id="8" creationId="{75AA1CFE-5104-6773-72D7-9226489CAF49}"/>
          </ac:picMkLst>
        </pc:picChg>
        <pc:picChg chg="add del mod">
          <ac:chgData name="泽彤 刘" userId="4236d4f68d096dac" providerId="LiveId" clId="{A95CCF23-8EE5-4646-A31D-ED6D47FB1516}" dt="2024-01-23T13:17:25.592" v="552" actId="21"/>
          <ac:picMkLst>
            <pc:docMk/>
            <pc:sldMk cId="153661077" sldId="285"/>
            <ac:picMk id="8" creationId="{A509F980-E9A5-B902-844A-C247439ECD26}"/>
          </ac:picMkLst>
        </pc:picChg>
        <pc:picChg chg="add del mod">
          <ac:chgData name="泽彤 刘" userId="4236d4f68d096dac" providerId="LiveId" clId="{A95CCF23-8EE5-4646-A31D-ED6D47FB1516}" dt="2024-01-24T09:20:21.920" v="3411" actId="21"/>
          <ac:picMkLst>
            <pc:docMk/>
            <pc:sldMk cId="153661077" sldId="285"/>
            <ac:picMk id="10" creationId="{28397F25-E2D4-6BE2-6E8B-AD7C785A05C0}"/>
          </ac:picMkLst>
        </pc:picChg>
        <pc:picChg chg="add mod">
          <ac:chgData name="泽彤 刘" userId="4236d4f68d096dac" providerId="LiveId" clId="{A95CCF23-8EE5-4646-A31D-ED6D47FB1516}" dt="2024-01-24T09:20:31.594" v="3418" actId="1076"/>
          <ac:picMkLst>
            <pc:docMk/>
            <pc:sldMk cId="153661077" sldId="285"/>
            <ac:picMk id="11" creationId="{55B74608-7268-5855-8FA1-0B37BAC22A06}"/>
          </ac:picMkLst>
        </pc:picChg>
        <pc:picChg chg="add del mod">
          <ac:chgData name="泽彤 刘" userId="4236d4f68d096dac" providerId="LiveId" clId="{A95CCF23-8EE5-4646-A31D-ED6D47FB1516}" dt="2024-01-23T13:45:30.063" v="558" actId="21"/>
          <ac:picMkLst>
            <pc:docMk/>
            <pc:sldMk cId="153661077" sldId="285"/>
            <ac:picMk id="12" creationId="{F4B40F89-B259-C19D-3BB8-2015AE57B283}"/>
          </ac:picMkLst>
        </pc:picChg>
        <pc:picChg chg="add mod">
          <ac:chgData name="泽彤 刘" userId="4236d4f68d096dac" providerId="LiveId" clId="{A95CCF23-8EE5-4646-A31D-ED6D47FB1516}" dt="2024-01-24T09:20:38.382" v="3421" actId="1076"/>
          <ac:picMkLst>
            <pc:docMk/>
            <pc:sldMk cId="153661077" sldId="285"/>
            <ac:picMk id="13" creationId="{59B61623-ECC9-66A8-336B-FAA259839271}"/>
          </ac:picMkLst>
        </pc:picChg>
        <pc:picChg chg="add del mod">
          <ac:chgData name="泽彤 刘" userId="4236d4f68d096dac" providerId="LiveId" clId="{A95CCF23-8EE5-4646-A31D-ED6D47FB1516}" dt="2024-01-24T09:20:29.440" v="3416" actId="21"/>
          <ac:picMkLst>
            <pc:docMk/>
            <pc:sldMk cId="153661077" sldId="285"/>
            <ac:picMk id="14" creationId="{84C88367-F149-D7DE-C5CC-2CDC2524D707}"/>
          </ac:picMkLst>
        </pc:picChg>
        <pc:picChg chg="add del mod">
          <ac:chgData name="泽彤 刘" userId="4236d4f68d096dac" providerId="LiveId" clId="{A95CCF23-8EE5-4646-A31D-ED6D47FB1516}" dt="2024-01-24T09:20:26.272" v="3414" actId="21"/>
          <ac:picMkLst>
            <pc:docMk/>
            <pc:sldMk cId="153661077" sldId="285"/>
            <ac:picMk id="16" creationId="{E1C82C70-5D80-8FCA-2F1B-A330968B40F8}"/>
          </ac:picMkLst>
        </pc:picChg>
        <pc:picChg chg="add mod">
          <ac:chgData name="泽彤 刘" userId="4236d4f68d096dac" providerId="LiveId" clId="{A95CCF23-8EE5-4646-A31D-ED6D47FB1516}" dt="2024-01-24T09:20:34.318" v="3419" actId="1076"/>
          <ac:picMkLst>
            <pc:docMk/>
            <pc:sldMk cId="153661077" sldId="285"/>
            <ac:picMk id="17" creationId="{CB40DD5F-00D8-9CA7-FBBA-270D660259D6}"/>
          </ac:picMkLst>
        </pc:picChg>
        <pc:picChg chg="add del mod">
          <ac:chgData name="泽彤 刘" userId="4236d4f68d096dac" providerId="LiveId" clId="{A95CCF23-8EE5-4646-A31D-ED6D47FB1516}" dt="2024-01-24T09:20:12.060" v="3404" actId="21"/>
          <ac:picMkLst>
            <pc:docMk/>
            <pc:sldMk cId="153661077" sldId="285"/>
            <ac:picMk id="18" creationId="{4B30483F-F7FC-7064-5C79-DACA1DE5972D}"/>
          </ac:picMkLst>
        </pc:picChg>
      </pc:sldChg>
      <pc:sldChg chg="addSp delSp modSp add mod">
        <pc:chgData name="泽彤 刘" userId="4236d4f68d096dac" providerId="LiveId" clId="{A95CCF23-8EE5-4646-A31D-ED6D47FB1516}" dt="2024-01-24T11:31:06.321" v="5181" actId="14100"/>
        <pc:sldMkLst>
          <pc:docMk/>
          <pc:sldMk cId="1783479547" sldId="286"/>
        </pc:sldMkLst>
        <pc:spChg chg="add mod">
          <ac:chgData name="泽彤 刘" userId="4236d4f68d096dac" providerId="LiveId" clId="{A95CCF23-8EE5-4646-A31D-ED6D47FB1516}" dt="2024-01-24T11:30:52.481" v="5176" actId="14100"/>
          <ac:spMkLst>
            <pc:docMk/>
            <pc:sldMk cId="1783479547" sldId="286"/>
            <ac:spMk id="5" creationId="{D573161A-F168-504E-D51A-649B0377CE15}"/>
          </ac:spMkLst>
        </pc:spChg>
        <pc:spChg chg="add mod">
          <ac:chgData name="泽彤 刘" userId="4236d4f68d096dac" providerId="LiveId" clId="{A95CCF23-8EE5-4646-A31D-ED6D47FB1516}" dt="2024-01-24T11:30:45.342" v="5174" actId="14100"/>
          <ac:spMkLst>
            <pc:docMk/>
            <pc:sldMk cId="1783479547" sldId="286"/>
            <ac:spMk id="6" creationId="{97F09181-9F56-B996-33F7-68888B34C73E}"/>
          </ac:spMkLst>
        </pc:spChg>
        <pc:spChg chg="add mod">
          <ac:chgData name="泽彤 刘" userId="4236d4f68d096dac" providerId="LiveId" clId="{A95CCF23-8EE5-4646-A31D-ED6D47FB1516}" dt="2024-01-24T11:31:06.321" v="5181" actId="14100"/>
          <ac:spMkLst>
            <pc:docMk/>
            <pc:sldMk cId="1783479547" sldId="286"/>
            <ac:spMk id="8" creationId="{91D5E5A3-8BB5-A2B8-EC91-744962F1F4C8}"/>
          </ac:spMkLst>
        </pc:spChg>
        <pc:spChg chg="mod">
          <ac:chgData name="泽彤 刘" userId="4236d4f68d096dac" providerId="LiveId" clId="{A95CCF23-8EE5-4646-A31D-ED6D47FB1516}" dt="2024-01-24T11:30:19.894" v="5167" actId="1076"/>
          <ac:spMkLst>
            <pc:docMk/>
            <pc:sldMk cId="1783479547" sldId="286"/>
            <ac:spMk id="10" creationId="{CEEF18BD-3971-A443-35B8-C3A8A5C0142E}"/>
          </ac:spMkLst>
        </pc:spChg>
        <pc:spChg chg="add del mod">
          <ac:chgData name="泽彤 刘" userId="4236d4f68d096dac" providerId="LiveId" clId="{A95CCF23-8EE5-4646-A31D-ED6D47FB1516}" dt="2024-01-24T11:29:54.964" v="5159"/>
          <ac:spMkLst>
            <pc:docMk/>
            <pc:sldMk cId="1783479547" sldId="286"/>
            <ac:spMk id="11" creationId="{C7E88AC4-F007-6082-745E-ED2AF5B9DF11}"/>
          </ac:spMkLst>
        </pc:spChg>
        <pc:spChg chg="mod">
          <ac:chgData name="泽彤 刘" userId="4236d4f68d096dac" providerId="LiveId" clId="{A95CCF23-8EE5-4646-A31D-ED6D47FB1516}" dt="2024-01-24T11:30:26.361" v="5170" actId="1076"/>
          <ac:spMkLst>
            <pc:docMk/>
            <pc:sldMk cId="1783479547" sldId="286"/>
            <ac:spMk id="13" creationId="{CC804BE4-9C8C-A00E-84B1-555B6E2D80E3}"/>
          </ac:spMkLst>
        </pc:spChg>
        <pc:spChg chg="add mod">
          <ac:chgData name="泽彤 刘" userId="4236d4f68d096dac" providerId="LiveId" clId="{A95CCF23-8EE5-4646-A31D-ED6D47FB1516}" dt="2024-01-24T11:30:59.120" v="5177" actId="14100"/>
          <ac:spMkLst>
            <pc:docMk/>
            <pc:sldMk cId="1783479547" sldId="286"/>
            <ac:spMk id="14" creationId="{A05684B7-55C7-5440-5CCA-29625807036A}"/>
          </ac:spMkLst>
        </pc:spChg>
        <pc:picChg chg="del">
          <ac:chgData name="泽彤 刘" userId="4236d4f68d096dac" providerId="LiveId" clId="{A95CCF23-8EE5-4646-A31D-ED6D47FB1516}" dt="2024-01-23T14:27:15.941" v="983" actId="21"/>
          <ac:picMkLst>
            <pc:docMk/>
            <pc:sldMk cId="1783479547" sldId="286"/>
            <ac:picMk id="5" creationId="{DBFAEA3C-F195-0B78-714A-8D0226E61507}"/>
          </ac:picMkLst>
        </pc:picChg>
        <pc:picChg chg="add mod ord">
          <ac:chgData name="泽彤 刘" userId="4236d4f68d096dac" providerId="LiveId" clId="{A95CCF23-8EE5-4646-A31D-ED6D47FB1516}" dt="2024-01-24T11:30:23.065" v="5169" actId="1076"/>
          <ac:picMkLst>
            <pc:docMk/>
            <pc:sldMk cId="1783479547" sldId="286"/>
            <ac:picMk id="7" creationId="{41BBB70B-2A97-5735-0FCE-16C4FD1C6B36}"/>
          </ac:picMkLst>
        </pc:picChg>
        <pc:picChg chg="add mod">
          <ac:chgData name="泽彤 刘" userId="4236d4f68d096dac" providerId="LiveId" clId="{A95CCF23-8EE5-4646-A31D-ED6D47FB1516}" dt="2024-01-24T11:30:33.235" v="5171" actId="1076"/>
          <ac:picMkLst>
            <pc:docMk/>
            <pc:sldMk cId="1783479547" sldId="286"/>
            <ac:picMk id="9" creationId="{0E244FCE-3F67-2F04-1F42-94F277616267}"/>
          </ac:picMkLst>
        </pc:picChg>
        <pc:picChg chg="add mod">
          <ac:chgData name="泽彤 刘" userId="4236d4f68d096dac" providerId="LiveId" clId="{A95CCF23-8EE5-4646-A31D-ED6D47FB1516}" dt="2024-01-23T14:27:48.673" v="994" actId="1076"/>
          <ac:picMkLst>
            <pc:docMk/>
            <pc:sldMk cId="1783479547" sldId="286"/>
            <ac:picMk id="12" creationId="{F0375F52-6CF6-BDCF-FB3F-58FC556800BC}"/>
          </ac:picMkLst>
        </pc:picChg>
      </pc:sldChg>
      <pc:sldChg chg="modSp add mod ord">
        <pc:chgData name="泽彤 刘" userId="4236d4f68d096dac" providerId="LiveId" clId="{A95CCF23-8EE5-4646-A31D-ED6D47FB1516}" dt="2024-01-24T11:00:28.456" v="4498" actId="20577"/>
        <pc:sldMkLst>
          <pc:docMk/>
          <pc:sldMk cId="3183043941" sldId="287"/>
        </pc:sldMkLst>
        <pc:spChg chg="mod">
          <ac:chgData name="泽彤 刘" userId="4236d4f68d096dac" providerId="LiveId" clId="{A95CCF23-8EE5-4646-A31D-ED6D47FB1516}" dt="2024-01-24T11:00:28.456" v="4498" actId="20577"/>
          <ac:spMkLst>
            <pc:docMk/>
            <pc:sldMk cId="3183043941" sldId="287"/>
            <ac:spMk id="2" creationId="{3C04D4F0-9F00-D043-B80F-52268AB0057D}"/>
          </ac:spMkLst>
        </pc:spChg>
      </pc:sldChg>
      <pc:sldChg chg="addSp delSp modSp add mod ord">
        <pc:chgData name="泽彤 刘" userId="4236d4f68d096dac" providerId="LiveId" clId="{A95CCF23-8EE5-4646-A31D-ED6D47FB1516}" dt="2024-01-24T11:47:13.790" v="5379"/>
        <pc:sldMkLst>
          <pc:docMk/>
          <pc:sldMk cId="777797125" sldId="288"/>
        </pc:sldMkLst>
        <pc:spChg chg="add mod">
          <ac:chgData name="泽彤 刘" userId="4236d4f68d096dac" providerId="LiveId" clId="{A95CCF23-8EE5-4646-A31D-ED6D47FB1516}" dt="2024-01-24T11:20:43.008" v="5123" actId="1076"/>
          <ac:spMkLst>
            <pc:docMk/>
            <pc:sldMk cId="777797125" sldId="288"/>
            <ac:spMk id="9" creationId="{DAD81A46-60DB-A086-9D79-8926DA26F627}"/>
          </ac:spMkLst>
        </pc:spChg>
        <pc:spChg chg="add mod">
          <ac:chgData name="泽彤 刘" userId="4236d4f68d096dac" providerId="LiveId" clId="{A95CCF23-8EE5-4646-A31D-ED6D47FB1516}" dt="2024-01-24T11:19:42.050" v="5044" actId="20577"/>
          <ac:spMkLst>
            <pc:docMk/>
            <pc:sldMk cId="777797125" sldId="288"/>
            <ac:spMk id="10" creationId="{9F2E1317-E477-37BE-178F-BD1290E9BA9E}"/>
          </ac:spMkLst>
        </pc:spChg>
        <pc:picChg chg="add mod">
          <ac:chgData name="泽彤 刘" userId="4236d4f68d096dac" providerId="LiveId" clId="{A95CCF23-8EE5-4646-A31D-ED6D47FB1516}" dt="2024-01-24T11:04:56.301" v="4680" actId="1076"/>
          <ac:picMkLst>
            <pc:docMk/>
            <pc:sldMk cId="777797125" sldId="288"/>
            <ac:picMk id="3" creationId="{E99E8057-C45B-4656-A4DD-20F2FF48E2EA}"/>
          </ac:picMkLst>
        </pc:picChg>
        <pc:picChg chg="add mod">
          <ac:chgData name="泽彤 刘" userId="4236d4f68d096dac" providerId="LiveId" clId="{A95CCF23-8EE5-4646-A31D-ED6D47FB1516}" dt="2024-01-24T11:04:58.692" v="4681" actId="1076"/>
          <ac:picMkLst>
            <pc:docMk/>
            <pc:sldMk cId="777797125" sldId="288"/>
            <ac:picMk id="8" creationId="{47FF05CD-1D4C-B0CC-ECF4-1EAE08595E17}"/>
          </ac:picMkLst>
        </pc:picChg>
        <pc:picChg chg="del">
          <ac:chgData name="泽彤 刘" userId="4236d4f68d096dac" providerId="LiveId" clId="{A95CCF23-8EE5-4646-A31D-ED6D47FB1516}" dt="2024-01-24T11:03:30.429" v="4644" actId="21"/>
          <ac:picMkLst>
            <pc:docMk/>
            <pc:sldMk cId="777797125" sldId="288"/>
            <ac:picMk id="18" creationId="{E8BF8B52-3D33-D555-3A5D-018D6432D5FC}"/>
          </ac:picMkLst>
        </pc:picChg>
      </pc:sldChg>
      <pc:sldChg chg="addSp delSp modSp add mod">
        <pc:chgData name="泽彤 刘" userId="4236d4f68d096dac" providerId="LiveId" clId="{A95CCF23-8EE5-4646-A31D-ED6D47FB1516}" dt="2024-01-24T11:50:20.894" v="5419" actId="1076"/>
        <pc:sldMkLst>
          <pc:docMk/>
          <pc:sldMk cId="993042582" sldId="289"/>
        </pc:sldMkLst>
        <pc:spChg chg="mod">
          <ac:chgData name="泽彤 刘" userId="4236d4f68d096dac" providerId="LiveId" clId="{A95CCF23-8EE5-4646-A31D-ED6D47FB1516}" dt="2024-01-24T11:38:08.251" v="5255" actId="20577"/>
          <ac:spMkLst>
            <pc:docMk/>
            <pc:sldMk cId="993042582" sldId="289"/>
            <ac:spMk id="10" creationId="{CEEF18BD-3971-A443-35B8-C3A8A5C0142E}"/>
          </ac:spMkLst>
        </pc:spChg>
        <pc:spChg chg="add mod">
          <ac:chgData name="泽彤 刘" userId="4236d4f68d096dac" providerId="LiveId" clId="{A95CCF23-8EE5-4646-A31D-ED6D47FB1516}" dt="2024-01-24T11:39:30.336" v="5279" actId="1076"/>
          <ac:spMkLst>
            <pc:docMk/>
            <pc:sldMk cId="993042582" sldId="289"/>
            <ac:spMk id="11" creationId="{D30B421C-0A2E-13B6-D31C-0F76F50B3544}"/>
          </ac:spMkLst>
        </pc:spChg>
        <pc:spChg chg="mod">
          <ac:chgData name="泽彤 刘" userId="4236d4f68d096dac" providerId="LiveId" clId="{A95CCF23-8EE5-4646-A31D-ED6D47FB1516}" dt="2024-01-24T11:46:23.201" v="5363" actId="1076"/>
          <ac:spMkLst>
            <pc:docMk/>
            <pc:sldMk cId="993042582" sldId="289"/>
            <ac:spMk id="13" creationId="{CC804BE4-9C8C-A00E-84B1-555B6E2D80E3}"/>
          </ac:spMkLst>
        </pc:spChg>
        <pc:spChg chg="del mod">
          <ac:chgData name="泽彤 刘" userId="4236d4f68d096dac" providerId="LiveId" clId="{A95CCF23-8EE5-4646-A31D-ED6D47FB1516}" dt="2024-01-24T11:37:55.317" v="5241" actId="21"/>
          <ac:spMkLst>
            <pc:docMk/>
            <pc:sldMk cId="993042582" sldId="289"/>
            <ac:spMk id="15" creationId="{DC6775E2-90B0-8726-37EE-88B13733357C}"/>
          </ac:spMkLst>
        </pc:spChg>
        <pc:spChg chg="add mod">
          <ac:chgData name="泽彤 刘" userId="4236d4f68d096dac" providerId="LiveId" clId="{A95CCF23-8EE5-4646-A31D-ED6D47FB1516}" dt="2024-01-24T11:46:51.543" v="5377" actId="1076"/>
          <ac:spMkLst>
            <pc:docMk/>
            <pc:sldMk cId="993042582" sldId="289"/>
            <ac:spMk id="26" creationId="{EE6064A6-5E76-1F4D-812F-4B0825965345}"/>
          </ac:spMkLst>
        </pc:spChg>
        <pc:spChg chg="add mod">
          <ac:chgData name="泽彤 刘" userId="4236d4f68d096dac" providerId="LiveId" clId="{A95CCF23-8EE5-4646-A31D-ED6D47FB1516}" dt="2024-01-24T11:50:20.894" v="5419" actId="1076"/>
          <ac:spMkLst>
            <pc:docMk/>
            <pc:sldMk cId="993042582" sldId="289"/>
            <ac:spMk id="27" creationId="{506CE798-F728-48F4-FFC0-FA70AA04EACE}"/>
          </ac:spMkLst>
        </pc:spChg>
        <pc:picChg chg="mod ord">
          <ac:chgData name="泽彤 刘" userId="4236d4f68d096dac" providerId="LiveId" clId="{A95CCF23-8EE5-4646-A31D-ED6D47FB1516}" dt="2024-01-24T11:46:14.953" v="5360" actId="1076"/>
          <ac:picMkLst>
            <pc:docMk/>
            <pc:sldMk cId="993042582" sldId="289"/>
            <ac:picMk id="7" creationId="{41BBB70B-2A97-5735-0FCE-16C4FD1C6B36}"/>
          </ac:picMkLst>
        </pc:picChg>
        <pc:picChg chg="del">
          <ac:chgData name="泽彤 刘" userId="4236d4f68d096dac" providerId="LiveId" clId="{A95CCF23-8EE5-4646-A31D-ED6D47FB1516}" dt="2024-01-24T11:38:19.962" v="5262" actId="21"/>
          <ac:picMkLst>
            <pc:docMk/>
            <pc:sldMk cId="993042582" sldId="289"/>
            <ac:picMk id="9" creationId="{0E244FCE-3F67-2F04-1F42-94F277616267}"/>
          </ac:picMkLst>
        </pc:picChg>
        <pc:picChg chg="mod ord">
          <ac:chgData name="泽彤 刘" userId="4236d4f68d096dac" providerId="LiveId" clId="{A95CCF23-8EE5-4646-A31D-ED6D47FB1516}" dt="2024-01-24T11:46:38.503" v="5370" actId="1076"/>
          <ac:picMkLst>
            <pc:docMk/>
            <pc:sldMk cId="993042582" sldId="289"/>
            <ac:picMk id="12" creationId="{F0375F52-6CF6-BDCF-FB3F-58FC556800BC}"/>
          </ac:picMkLst>
        </pc:picChg>
        <pc:picChg chg="add mod ord">
          <ac:chgData name="泽彤 刘" userId="4236d4f68d096dac" providerId="LiveId" clId="{A95CCF23-8EE5-4646-A31D-ED6D47FB1516}" dt="2024-01-24T11:46:18.460" v="5362" actId="1076"/>
          <ac:picMkLst>
            <pc:docMk/>
            <pc:sldMk cId="993042582" sldId="289"/>
            <ac:picMk id="17" creationId="{1DCF3A10-5CC8-14A0-A393-3657CA77EBF7}"/>
          </ac:picMkLst>
        </pc:picChg>
        <pc:picChg chg="add del mod">
          <ac:chgData name="泽彤 刘" userId="4236d4f68d096dac" providerId="LiveId" clId="{A95CCF23-8EE5-4646-A31D-ED6D47FB1516}" dt="2024-01-24T11:43:22.642" v="5295" actId="21"/>
          <ac:picMkLst>
            <pc:docMk/>
            <pc:sldMk cId="993042582" sldId="289"/>
            <ac:picMk id="19" creationId="{6B093B86-20AB-8F91-D97F-AD084D93E90C}"/>
          </ac:picMkLst>
        </pc:picChg>
        <pc:picChg chg="add mod">
          <ac:chgData name="泽彤 刘" userId="4236d4f68d096dac" providerId="LiveId" clId="{A95CCF23-8EE5-4646-A31D-ED6D47FB1516}" dt="2024-01-24T11:46:17.275" v="5361" actId="1076"/>
          <ac:picMkLst>
            <pc:docMk/>
            <pc:sldMk cId="993042582" sldId="289"/>
            <ac:picMk id="21" creationId="{10C24D83-3F70-484A-FBBE-44C4B0170178}"/>
          </ac:picMkLst>
        </pc:picChg>
        <pc:picChg chg="add mod">
          <ac:chgData name="泽彤 刘" userId="4236d4f68d096dac" providerId="LiveId" clId="{A95CCF23-8EE5-4646-A31D-ED6D47FB1516}" dt="2024-01-24T11:46:27.378" v="5364" actId="1076"/>
          <ac:picMkLst>
            <pc:docMk/>
            <pc:sldMk cId="993042582" sldId="289"/>
            <ac:picMk id="23" creationId="{C6CF9140-F679-6971-648D-8806734CBD86}"/>
          </ac:picMkLst>
        </pc:picChg>
        <pc:picChg chg="add mod">
          <ac:chgData name="泽彤 刘" userId="4236d4f68d096dac" providerId="LiveId" clId="{A95CCF23-8EE5-4646-A31D-ED6D47FB1516}" dt="2024-01-24T11:46:28.481" v="5365" actId="1076"/>
          <ac:picMkLst>
            <pc:docMk/>
            <pc:sldMk cId="993042582" sldId="289"/>
            <ac:picMk id="25" creationId="{D6F62980-DF4B-C9E8-C97F-8C9E251C5719}"/>
          </ac:picMkLst>
        </pc:picChg>
      </pc:sldChg>
    </pc:docChg>
  </pc:docChgLst>
  <pc:docChgLst>
    <pc:chgData name="泽彤 刘" userId="4236d4f68d096dac" providerId="LiveId" clId="{4415D887-1750-4CA6-93F1-053BB777DF78}"/>
    <pc:docChg chg="undo redo custSel modSld sldOrd">
      <pc:chgData name="泽彤 刘" userId="4236d4f68d096dac" providerId="LiveId" clId="{4415D887-1750-4CA6-93F1-053BB777DF78}" dt="2023-11-03T12:04:00.961" v="3289"/>
      <pc:docMkLst>
        <pc:docMk/>
      </pc:docMkLst>
      <pc:sldChg chg="modSp mod">
        <pc:chgData name="泽彤 刘" userId="4236d4f68d096dac" providerId="LiveId" clId="{4415D887-1750-4CA6-93F1-053BB777DF78}" dt="2023-11-03T08:27:45.244" v="3032" actId="14100"/>
        <pc:sldMkLst>
          <pc:docMk/>
          <pc:sldMk cId="413527936" sldId="256"/>
        </pc:sldMkLst>
        <pc:spChg chg="mod">
          <ac:chgData name="泽彤 刘" userId="4236d4f68d096dac" providerId="LiveId" clId="{4415D887-1750-4CA6-93F1-053BB777DF78}" dt="2023-11-03T05:40:35.975" v="134" actId="20577"/>
          <ac:spMkLst>
            <pc:docMk/>
            <pc:sldMk cId="413527936" sldId="256"/>
            <ac:spMk id="3" creationId="{55A5C923-5A79-224D-A6A6-8267C64759A4}"/>
          </ac:spMkLst>
        </pc:spChg>
        <pc:spChg chg="mod">
          <ac:chgData name="泽彤 刘" userId="4236d4f68d096dac" providerId="LiveId" clId="{4415D887-1750-4CA6-93F1-053BB777DF78}" dt="2023-11-03T08:27:45.244" v="3032" actId="14100"/>
          <ac:spMkLst>
            <pc:docMk/>
            <pc:sldMk cId="413527936" sldId="256"/>
            <ac:spMk id="4" creationId="{34F3CA74-E434-844A-9C90-0FE7EB8DBFC3}"/>
          </ac:spMkLst>
        </pc:spChg>
      </pc:sldChg>
      <pc:sldChg chg="addSp delSp modSp mod">
        <pc:chgData name="泽彤 刘" userId="4236d4f68d096dac" providerId="LiveId" clId="{4415D887-1750-4CA6-93F1-053BB777DF78}" dt="2023-11-03T08:25:06.643" v="2895" actId="20577"/>
        <pc:sldMkLst>
          <pc:docMk/>
          <pc:sldMk cId="3269070600" sldId="257"/>
        </pc:sldMkLst>
        <pc:spChg chg="mod">
          <ac:chgData name="泽彤 刘" userId="4236d4f68d096dac" providerId="LiveId" clId="{4415D887-1750-4CA6-93F1-053BB777DF78}" dt="2023-11-03T05:43:09.436" v="158" actId="1076"/>
          <ac:spMkLst>
            <pc:docMk/>
            <pc:sldMk cId="3269070600" sldId="257"/>
            <ac:spMk id="2" creationId="{626F21C7-56BC-A74B-BA53-D2D4021D16E5}"/>
          </ac:spMkLst>
        </pc:spChg>
        <pc:spChg chg="mod">
          <ac:chgData name="泽彤 刘" userId="4236d4f68d096dac" providerId="LiveId" clId="{4415D887-1750-4CA6-93F1-053BB777DF78}" dt="2023-11-03T05:50:05.886" v="167" actId="20577"/>
          <ac:spMkLst>
            <pc:docMk/>
            <pc:sldMk cId="3269070600" sldId="257"/>
            <ac:spMk id="3" creationId="{50E3DCC4-356B-A340-9BF5-39AD9E375463}"/>
          </ac:spMkLst>
        </pc:spChg>
        <pc:spChg chg="mod">
          <ac:chgData name="泽彤 刘" userId="4236d4f68d096dac" providerId="LiveId" clId="{4415D887-1750-4CA6-93F1-053BB777DF78}" dt="2023-11-03T05:41:57.946" v="149" actId="1076"/>
          <ac:spMkLst>
            <pc:docMk/>
            <pc:sldMk cId="3269070600" sldId="257"/>
            <ac:spMk id="4" creationId="{220F4E5E-C94C-9043-9393-94FDC617633C}"/>
          </ac:spMkLst>
        </pc:spChg>
        <pc:spChg chg="add del mod">
          <ac:chgData name="泽彤 刘" userId="4236d4f68d096dac" providerId="LiveId" clId="{4415D887-1750-4CA6-93F1-053BB777DF78}" dt="2023-11-03T08:25:06.643" v="2895" actId="20577"/>
          <ac:spMkLst>
            <pc:docMk/>
            <pc:sldMk cId="3269070600" sldId="257"/>
            <ac:spMk id="5" creationId="{D880124D-0355-C54B-9126-82BC6AB6B368}"/>
          </ac:spMkLst>
        </pc:spChg>
      </pc:sldChg>
      <pc:sldChg chg="addSp delSp modSp mod">
        <pc:chgData name="泽彤 刘" userId="4236d4f68d096dac" providerId="LiveId" clId="{4415D887-1750-4CA6-93F1-053BB777DF78}" dt="2023-11-03T08:25:31.887" v="2959" actId="20577"/>
        <pc:sldMkLst>
          <pc:docMk/>
          <pc:sldMk cId="4061495412" sldId="258"/>
        </pc:sldMkLst>
        <pc:spChg chg="mod">
          <ac:chgData name="泽彤 刘" userId="4236d4f68d096dac" providerId="LiveId" clId="{4415D887-1750-4CA6-93F1-053BB777DF78}" dt="2023-11-03T05:51:27.908" v="209" actId="1076"/>
          <ac:spMkLst>
            <pc:docMk/>
            <pc:sldMk cId="4061495412" sldId="258"/>
            <ac:spMk id="2" creationId="{F18C2303-32F1-B840-8826-D5D2A570F50B}"/>
          </ac:spMkLst>
        </pc:spChg>
        <pc:spChg chg="mod">
          <ac:chgData name="泽彤 刘" userId="4236d4f68d096dac" providerId="LiveId" clId="{4415D887-1750-4CA6-93F1-053BB777DF78}" dt="2023-11-03T07:17:07.220" v="901" actId="20577"/>
          <ac:spMkLst>
            <pc:docMk/>
            <pc:sldMk cId="4061495412" sldId="258"/>
            <ac:spMk id="3" creationId="{935D3C24-6B99-BB48-AB10-AA3CB1F67CB4}"/>
          </ac:spMkLst>
        </pc:spChg>
        <pc:spChg chg="add del">
          <ac:chgData name="泽彤 刘" userId="4236d4f68d096dac" providerId="LiveId" clId="{4415D887-1750-4CA6-93F1-053BB777DF78}" dt="2023-11-03T05:29:23.902" v="18" actId="22"/>
          <ac:spMkLst>
            <pc:docMk/>
            <pc:sldMk cId="4061495412" sldId="258"/>
            <ac:spMk id="4" creationId="{5B64B0A5-AFC4-9D4F-91AB-92F73D0D100E}"/>
          </ac:spMkLst>
        </pc:spChg>
        <pc:spChg chg="del">
          <ac:chgData name="泽彤 刘" userId="4236d4f68d096dac" providerId="LiveId" clId="{4415D887-1750-4CA6-93F1-053BB777DF78}" dt="2023-11-03T08:21:29.876" v="2665" actId="21"/>
          <ac:spMkLst>
            <pc:docMk/>
            <pc:sldMk cId="4061495412" sldId="258"/>
            <ac:spMk id="5" creationId="{78B9CEE1-BEF6-B540-A7CE-B486EF936241}"/>
          </ac:spMkLst>
        </pc:spChg>
        <pc:spChg chg="add mod">
          <ac:chgData name="泽彤 刘" userId="4236d4f68d096dac" providerId="LiveId" clId="{4415D887-1750-4CA6-93F1-053BB777DF78}" dt="2023-11-03T08:25:31.887" v="2959" actId="20577"/>
          <ac:spMkLst>
            <pc:docMk/>
            <pc:sldMk cId="4061495412" sldId="258"/>
            <ac:spMk id="8" creationId="{45C74A76-0262-ECF5-83BC-71518261FBEB}"/>
          </ac:spMkLst>
        </pc:spChg>
        <pc:picChg chg="add del mod ord">
          <ac:chgData name="泽彤 刘" userId="4236d4f68d096dac" providerId="LiveId" clId="{4415D887-1750-4CA6-93F1-053BB777DF78}" dt="2023-11-03T05:29:23.902" v="18" actId="22"/>
          <ac:picMkLst>
            <pc:docMk/>
            <pc:sldMk cId="4061495412" sldId="258"/>
            <ac:picMk id="9" creationId="{D8D98479-392D-C0A5-73D0-A053289FDCA2}"/>
          </ac:picMkLst>
        </pc:picChg>
      </pc:sldChg>
      <pc:sldChg chg="addSp delSp modSp mod">
        <pc:chgData name="泽彤 刘" userId="4236d4f68d096dac" providerId="LiveId" clId="{4415D887-1750-4CA6-93F1-053BB777DF78}" dt="2023-11-03T12:00:47.483" v="3287" actId="207"/>
        <pc:sldMkLst>
          <pc:docMk/>
          <pc:sldMk cId="1714791060" sldId="259"/>
        </pc:sldMkLst>
        <pc:spChg chg="mod">
          <ac:chgData name="泽彤 刘" userId="4236d4f68d096dac" providerId="LiveId" clId="{4415D887-1750-4CA6-93F1-053BB777DF78}" dt="2023-11-03T06:06:56.954" v="765" actId="1076"/>
          <ac:spMkLst>
            <pc:docMk/>
            <pc:sldMk cId="1714791060" sldId="259"/>
            <ac:spMk id="2" creationId="{C5A6A5DF-98DA-2646-BF29-216D95B5161A}"/>
          </ac:spMkLst>
        </pc:spChg>
        <pc:spChg chg="mod">
          <ac:chgData name="泽彤 刘" userId="4236d4f68d096dac" providerId="LiveId" clId="{4415D887-1750-4CA6-93F1-053BB777DF78}" dt="2023-11-03T12:00:47.483" v="3287" actId="207"/>
          <ac:spMkLst>
            <pc:docMk/>
            <pc:sldMk cId="1714791060" sldId="259"/>
            <ac:spMk id="3" creationId="{B3E98268-DCAB-2F4E-BCED-FA785F468478}"/>
          </ac:spMkLst>
        </pc:spChg>
        <pc:spChg chg="del mod">
          <ac:chgData name="泽彤 刘" userId="4236d4f68d096dac" providerId="LiveId" clId="{4415D887-1750-4CA6-93F1-053BB777DF78}" dt="2023-11-03T08:21:22.159" v="2664" actId="21"/>
          <ac:spMkLst>
            <pc:docMk/>
            <pc:sldMk cId="1714791060" sldId="259"/>
            <ac:spMk id="5" creationId="{C4952CCD-1A2D-6041-BF6C-A17301F408C9}"/>
          </ac:spMkLst>
        </pc:spChg>
        <pc:spChg chg="add mod">
          <ac:chgData name="泽彤 刘" userId="4236d4f68d096dac" providerId="LiveId" clId="{4415D887-1750-4CA6-93F1-053BB777DF78}" dt="2023-11-03T08:25:41.859" v="2960"/>
          <ac:spMkLst>
            <pc:docMk/>
            <pc:sldMk cId="1714791060" sldId="259"/>
            <ac:spMk id="8" creationId="{5966992A-6223-254B-2053-BD417C00BF5E}"/>
          </ac:spMkLst>
        </pc:spChg>
      </pc:sldChg>
      <pc:sldChg chg="addSp delSp modSp mod">
        <pc:chgData name="泽彤 刘" userId="4236d4f68d096dac" providerId="LiveId" clId="{4415D887-1750-4CA6-93F1-053BB777DF78}" dt="2023-11-03T09:40:39.445" v="3103" actId="20577"/>
        <pc:sldMkLst>
          <pc:docMk/>
          <pc:sldMk cId="4294294497" sldId="260"/>
        </pc:sldMkLst>
        <pc:spChg chg="mod">
          <ac:chgData name="泽彤 刘" userId="4236d4f68d096dac" providerId="LiveId" clId="{4415D887-1750-4CA6-93F1-053BB777DF78}" dt="2023-11-03T09:40:39.445" v="3103" actId="20577"/>
          <ac:spMkLst>
            <pc:docMk/>
            <pc:sldMk cId="4294294497" sldId="260"/>
            <ac:spMk id="2" creationId="{3C04D4F0-9F00-D043-B80F-52268AB0057D}"/>
          </ac:spMkLst>
        </pc:spChg>
        <pc:spChg chg="mod">
          <ac:chgData name="泽彤 刘" userId="4236d4f68d096dac" providerId="LiveId" clId="{4415D887-1750-4CA6-93F1-053BB777DF78}" dt="2023-11-03T07:35:08.568" v="1012" actId="20577"/>
          <ac:spMkLst>
            <pc:docMk/>
            <pc:sldMk cId="4294294497" sldId="260"/>
            <ac:spMk id="3" creationId="{0ADC9092-B8AD-9448-9690-13D94442A120}"/>
          </ac:spMkLst>
        </pc:spChg>
        <pc:spChg chg="del">
          <ac:chgData name="泽彤 刘" userId="4236d4f68d096dac" providerId="LiveId" clId="{4415D887-1750-4CA6-93F1-053BB777DF78}" dt="2023-11-03T08:21:01.180" v="2662" actId="21"/>
          <ac:spMkLst>
            <pc:docMk/>
            <pc:sldMk cId="4294294497" sldId="260"/>
            <ac:spMk id="4" creationId="{CF0AD287-D36E-824B-97DA-B5B92B429141}"/>
          </ac:spMkLst>
        </pc:spChg>
        <pc:spChg chg="add mod">
          <ac:chgData name="泽彤 刘" userId="4236d4f68d096dac" providerId="LiveId" clId="{4415D887-1750-4CA6-93F1-053BB777DF78}" dt="2023-11-03T08:26:21.475" v="2966" actId="255"/>
          <ac:spMkLst>
            <pc:docMk/>
            <pc:sldMk cId="4294294497" sldId="260"/>
            <ac:spMk id="7" creationId="{C4F57940-33EE-7E6C-1E32-362311A7D82A}"/>
          </ac:spMkLst>
        </pc:spChg>
      </pc:sldChg>
      <pc:sldChg chg="addSp delSp modSp mod ord">
        <pc:chgData name="泽彤 刘" userId="4236d4f68d096dac" providerId="LiveId" clId="{4415D887-1750-4CA6-93F1-053BB777DF78}" dt="2023-11-03T08:25:46.233" v="2961"/>
        <pc:sldMkLst>
          <pc:docMk/>
          <pc:sldMk cId="1530241814" sldId="261"/>
        </pc:sldMkLst>
        <pc:spChg chg="del mod">
          <ac:chgData name="泽彤 刘" userId="4236d4f68d096dac" providerId="LiveId" clId="{4415D887-1750-4CA6-93F1-053BB777DF78}" dt="2023-11-03T07:57:48.670" v="1815" actId="931"/>
          <ac:spMkLst>
            <pc:docMk/>
            <pc:sldMk cId="1530241814" sldId="261"/>
            <ac:spMk id="2" creationId="{20D324CA-9C3A-D341-9D35-EF336E361AFD}"/>
          </ac:spMkLst>
        </pc:spChg>
        <pc:spChg chg="del">
          <ac:chgData name="泽彤 刘" userId="4236d4f68d096dac" providerId="LiveId" clId="{4415D887-1750-4CA6-93F1-053BB777DF78}" dt="2023-11-03T07:55:52.243" v="1813" actId="931"/>
          <ac:spMkLst>
            <pc:docMk/>
            <pc:sldMk cId="1530241814" sldId="261"/>
            <ac:spMk id="3" creationId="{FBEABE94-B05E-0C4F-8BC5-6756FBBBC06E}"/>
          </ac:spMkLst>
        </pc:spChg>
        <pc:spChg chg="mod">
          <ac:chgData name="泽彤 刘" userId="4236d4f68d096dac" providerId="LiveId" clId="{4415D887-1750-4CA6-93F1-053BB777DF78}" dt="2023-11-03T07:55:33.752" v="1812" actId="20577"/>
          <ac:spMkLst>
            <pc:docMk/>
            <pc:sldMk cId="1530241814" sldId="261"/>
            <ac:spMk id="4" creationId="{EE3D9599-6AD0-A54B-A8DB-E5D44637B072}"/>
          </ac:spMkLst>
        </pc:spChg>
        <pc:spChg chg="del">
          <ac:chgData name="泽彤 刘" userId="4236d4f68d096dac" providerId="LiveId" clId="{4415D887-1750-4CA6-93F1-053BB777DF78}" dt="2023-11-03T08:21:08.053" v="2663" actId="21"/>
          <ac:spMkLst>
            <pc:docMk/>
            <pc:sldMk cId="1530241814" sldId="261"/>
            <ac:spMk id="5" creationId="{D0776DD9-9966-334C-AB8C-86A7550DDDA3}"/>
          </ac:spMkLst>
        </pc:spChg>
        <pc:spChg chg="add mod">
          <ac:chgData name="泽彤 刘" userId="4236d4f68d096dac" providerId="LiveId" clId="{4415D887-1750-4CA6-93F1-053BB777DF78}" dt="2023-11-03T08:25:46.233" v="2961"/>
          <ac:spMkLst>
            <pc:docMk/>
            <pc:sldMk cId="1530241814" sldId="261"/>
            <ac:spMk id="12" creationId="{9CD6B7CF-6CAE-3B4C-BBC1-0C91FA38F2AC}"/>
          </ac:spMkLst>
        </pc:spChg>
        <pc:picChg chg="add mod">
          <ac:chgData name="泽彤 刘" userId="4236d4f68d096dac" providerId="LiveId" clId="{4415D887-1750-4CA6-93F1-053BB777DF78}" dt="2023-11-03T07:55:52.243" v="1813" actId="931"/>
          <ac:picMkLst>
            <pc:docMk/>
            <pc:sldMk cId="1530241814" sldId="261"/>
            <ac:picMk id="9" creationId="{C5527B26-1865-3147-2469-33579D38C617}"/>
          </ac:picMkLst>
        </pc:picChg>
        <pc:picChg chg="add mod">
          <ac:chgData name="泽彤 刘" userId="4236d4f68d096dac" providerId="LiveId" clId="{4415D887-1750-4CA6-93F1-053BB777DF78}" dt="2023-11-03T07:58:08.946" v="1821" actId="14100"/>
          <ac:picMkLst>
            <pc:docMk/>
            <pc:sldMk cId="1530241814" sldId="261"/>
            <ac:picMk id="11" creationId="{0CE4C8BE-25C5-F663-99F5-4AE5840A15CB}"/>
          </ac:picMkLst>
        </pc:picChg>
      </pc:sldChg>
      <pc:sldChg chg="addSp delSp modSp mod">
        <pc:chgData name="泽彤 刘" userId="4236d4f68d096dac" providerId="LiveId" clId="{4415D887-1750-4CA6-93F1-053BB777DF78}" dt="2023-11-03T08:29:40.185" v="3037" actId="1076"/>
        <pc:sldMkLst>
          <pc:docMk/>
          <pc:sldMk cId="1134098973" sldId="262"/>
        </pc:sldMkLst>
        <pc:spChg chg="add del">
          <ac:chgData name="泽彤 刘" userId="4236d4f68d096dac" providerId="LiveId" clId="{4415D887-1750-4CA6-93F1-053BB777DF78}" dt="2023-11-03T08:00:45.895" v="1856" actId="21"/>
          <ac:spMkLst>
            <pc:docMk/>
            <pc:sldMk cId="1134098973" sldId="262"/>
            <ac:spMk id="2" creationId="{62D6DE63-D5D6-8447-97B9-784B12164DFF}"/>
          </ac:spMkLst>
        </pc:spChg>
        <pc:spChg chg="del">
          <ac:chgData name="泽彤 刘" userId="4236d4f68d096dac" providerId="LiveId" clId="{4415D887-1750-4CA6-93F1-053BB777DF78}" dt="2023-11-03T08:00:49.925" v="1857"/>
          <ac:spMkLst>
            <pc:docMk/>
            <pc:sldMk cId="1134098973" sldId="262"/>
            <ac:spMk id="3" creationId="{D94DFDBD-C1E6-3745-995E-944489779806}"/>
          </ac:spMkLst>
        </pc:spChg>
        <pc:spChg chg="del">
          <ac:chgData name="泽彤 刘" userId="4236d4f68d096dac" providerId="LiveId" clId="{4415D887-1750-4CA6-93F1-053BB777DF78}" dt="2023-11-03T08:20:50.261" v="2661" actId="21"/>
          <ac:spMkLst>
            <pc:docMk/>
            <pc:sldMk cId="1134098973" sldId="262"/>
            <ac:spMk id="4" creationId="{DB93B10A-ED1A-8846-97E5-AD42E8205CA3}"/>
          </ac:spMkLst>
        </pc:spChg>
        <pc:spChg chg="mod">
          <ac:chgData name="泽彤 刘" userId="4236d4f68d096dac" providerId="LiveId" clId="{4415D887-1750-4CA6-93F1-053BB777DF78}" dt="2023-11-03T07:59:25.780" v="1849" actId="14100"/>
          <ac:spMkLst>
            <pc:docMk/>
            <pc:sldMk cId="1134098973" sldId="262"/>
            <ac:spMk id="7" creationId="{A38D484B-818F-2D49-8CFB-08CC9BC8A1C0}"/>
          </ac:spMkLst>
        </pc:spChg>
        <pc:spChg chg="add mod">
          <ac:chgData name="泽彤 刘" userId="4236d4f68d096dac" providerId="LiveId" clId="{4415D887-1750-4CA6-93F1-053BB777DF78}" dt="2023-11-03T08:02:28.082" v="1895" actId="1076"/>
          <ac:spMkLst>
            <pc:docMk/>
            <pc:sldMk cId="1134098973" sldId="262"/>
            <ac:spMk id="14" creationId="{EEBFC2E9-C44B-0201-11CC-E8BDFFA5B150}"/>
          </ac:spMkLst>
        </pc:spChg>
        <pc:spChg chg="add mod">
          <ac:chgData name="泽彤 刘" userId="4236d4f68d096dac" providerId="LiveId" clId="{4415D887-1750-4CA6-93F1-053BB777DF78}" dt="2023-11-03T08:02:57.684" v="1908" actId="1076"/>
          <ac:spMkLst>
            <pc:docMk/>
            <pc:sldMk cId="1134098973" sldId="262"/>
            <ac:spMk id="15" creationId="{E2AE8E45-FD76-A312-B06D-0F3BE7EACEAE}"/>
          </ac:spMkLst>
        </pc:spChg>
        <pc:spChg chg="add mod">
          <ac:chgData name="泽彤 刘" userId="4236d4f68d096dac" providerId="LiveId" clId="{4415D887-1750-4CA6-93F1-053BB777DF78}" dt="2023-11-03T08:26:30.614" v="2968" actId="1076"/>
          <ac:spMkLst>
            <pc:docMk/>
            <pc:sldMk cId="1134098973" sldId="262"/>
            <ac:spMk id="16" creationId="{EA94447C-129B-59BE-3C55-82B443C62D9B}"/>
          </ac:spMkLst>
        </pc:spChg>
        <pc:picChg chg="add del mod">
          <ac:chgData name="泽彤 刘" userId="4236d4f68d096dac" providerId="LiveId" clId="{4415D887-1750-4CA6-93F1-053BB777DF78}" dt="2023-11-03T08:00:10.278" v="1855" actId="931"/>
          <ac:picMkLst>
            <pc:docMk/>
            <pc:sldMk cId="1134098973" sldId="262"/>
            <ac:picMk id="9" creationId="{88A7E559-57D7-57AA-6227-54A4BC408D11}"/>
          </ac:picMkLst>
        </pc:picChg>
        <pc:picChg chg="add mod">
          <ac:chgData name="泽彤 刘" userId="4236d4f68d096dac" providerId="LiveId" clId="{4415D887-1750-4CA6-93F1-053BB777DF78}" dt="2023-11-03T08:29:40.185" v="3037" actId="1076"/>
          <ac:picMkLst>
            <pc:docMk/>
            <pc:sldMk cId="1134098973" sldId="262"/>
            <ac:picMk id="11" creationId="{39F10D15-30A3-B056-C2C8-ADF64EFE64C6}"/>
          </ac:picMkLst>
        </pc:picChg>
        <pc:picChg chg="add mod">
          <ac:chgData name="泽彤 刘" userId="4236d4f68d096dac" providerId="LiveId" clId="{4415D887-1750-4CA6-93F1-053BB777DF78}" dt="2023-11-03T08:29:36.248" v="3036" actId="1076"/>
          <ac:picMkLst>
            <pc:docMk/>
            <pc:sldMk cId="1134098973" sldId="262"/>
            <ac:picMk id="13" creationId="{917DDCB2-CA8D-4A57-105B-79DE7B00A30F}"/>
          </ac:picMkLst>
        </pc:picChg>
      </pc:sldChg>
      <pc:sldChg chg="addSp delSp modSp mod">
        <pc:chgData name="泽彤 刘" userId="4236d4f68d096dac" providerId="LiveId" clId="{4415D887-1750-4CA6-93F1-053BB777DF78}" dt="2023-11-03T08:26:43.579" v="2971" actId="1076"/>
        <pc:sldMkLst>
          <pc:docMk/>
          <pc:sldMk cId="3471667735" sldId="263"/>
        </pc:sldMkLst>
        <pc:spChg chg="del">
          <ac:chgData name="泽彤 刘" userId="4236d4f68d096dac" providerId="LiveId" clId="{4415D887-1750-4CA6-93F1-053BB777DF78}" dt="2023-11-03T08:03:53.983" v="1939"/>
          <ac:spMkLst>
            <pc:docMk/>
            <pc:sldMk cId="3471667735" sldId="263"/>
            <ac:spMk id="2" creationId="{139961B7-A025-FA4E-BEF5-54435D787082}"/>
          </ac:spMkLst>
        </pc:spChg>
        <pc:spChg chg="del">
          <ac:chgData name="泽彤 刘" userId="4236d4f68d096dac" providerId="LiveId" clId="{4415D887-1750-4CA6-93F1-053BB777DF78}" dt="2023-11-03T08:04:11.307" v="1942"/>
          <ac:spMkLst>
            <pc:docMk/>
            <pc:sldMk cId="3471667735" sldId="263"/>
            <ac:spMk id="3" creationId="{28096D2C-10CF-F54F-910E-300E27C76E79}"/>
          </ac:spMkLst>
        </pc:spChg>
        <pc:spChg chg="del">
          <ac:chgData name="泽彤 刘" userId="4236d4f68d096dac" providerId="LiveId" clId="{4415D887-1750-4CA6-93F1-053BB777DF78}" dt="2023-11-03T08:20:30.794" v="2660" actId="21"/>
          <ac:spMkLst>
            <pc:docMk/>
            <pc:sldMk cId="3471667735" sldId="263"/>
            <ac:spMk id="4" creationId="{896A7BAC-1FF0-0541-9F85-EBD9723850EE}"/>
          </ac:spMkLst>
        </pc:spChg>
        <pc:spChg chg="mod">
          <ac:chgData name="泽彤 刘" userId="4236d4f68d096dac" providerId="LiveId" clId="{4415D887-1750-4CA6-93F1-053BB777DF78}" dt="2023-11-03T08:03:39.487" v="1938" actId="1076"/>
          <ac:spMkLst>
            <pc:docMk/>
            <pc:sldMk cId="3471667735" sldId="263"/>
            <ac:spMk id="7" creationId="{484B9A52-4FC3-684F-BF5F-786B61CBAA79}"/>
          </ac:spMkLst>
        </pc:spChg>
        <pc:spChg chg="add del mod">
          <ac:chgData name="泽彤 刘" userId="4236d4f68d096dac" providerId="LiveId" clId="{4415D887-1750-4CA6-93F1-053BB777DF78}" dt="2023-11-03T08:04:00.810" v="1941" actId="21"/>
          <ac:spMkLst>
            <pc:docMk/>
            <pc:sldMk cId="3471667735" sldId="263"/>
            <ac:spMk id="11" creationId="{42BC780B-A8BD-D2A4-2027-3952D6E84E7D}"/>
          </ac:spMkLst>
        </pc:spChg>
        <pc:spChg chg="add mod">
          <ac:chgData name="泽彤 刘" userId="4236d4f68d096dac" providerId="LiveId" clId="{4415D887-1750-4CA6-93F1-053BB777DF78}" dt="2023-11-03T08:05:24.527" v="1972" actId="1076"/>
          <ac:spMkLst>
            <pc:docMk/>
            <pc:sldMk cId="3471667735" sldId="263"/>
            <ac:spMk id="16" creationId="{35CD6C2F-FB4F-80FB-BAF4-490328850C4C}"/>
          </ac:spMkLst>
        </pc:spChg>
        <pc:spChg chg="add mod">
          <ac:chgData name="泽彤 刘" userId="4236d4f68d096dac" providerId="LiveId" clId="{4415D887-1750-4CA6-93F1-053BB777DF78}" dt="2023-11-03T08:05:43.138" v="1993" actId="1076"/>
          <ac:spMkLst>
            <pc:docMk/>
            <pc:sldMk cId="3471667735" sldId="263"/>
            <ac:spMk id="17" creationId="{B2D883F1-9B30-4399-7B14-F5E1646B92F0}"/>
          </ac:spMkLst>
        </pc:spChg>
        <pc:spChg chg="add mod">
          <ac:chgData name="泽彤 刘" userId="4236d4f68d096dac" providerId="LiveId" clId="{4415D887-1750-4CA6-93F1-053BB777DF78}" dt="2023-11-03T08:26:34.175" v="2969"/>
          <ac:spMkLst>
            <pc:docMk/>
            <pc:sldMk cId="3471667735" sldId="263"/>
            <ac:spMk id="18" creationId="{895398BE-CA00-CA67-BE93-2BB0189372CE}"/>
          </ac:spMkLst>
        </pc:spChg>
        <pc:picChg chg="add del mod">
          <ac:chgData name="泽彤 刘" userId="4236d4f68d096dac" providerId="LiveId" clId="{4415D887-1750-4CA6-93F1-053BB777DF78}" dt="2023-11-03T08:03:57.514" v="1940" actId="21"/>
          <ac:picMkLst>
            <pc:docMk/>
            <pc:sldMk cId="3471667735" sldId="263"/>
            <ac:picMk id="9" creationId="{868EF925-D93A-F8DB-E930-7EAD628527C4}"/>
          </ac:picMkLst>
        </pc:picChg>
        <pc:picChg chg="add mod">
          <ac:chgData name="泽彤 刘" userId="4236d4f68d096dac" providerId="LiveId" clId="{4415D887-1750-4CA6-93F1-053BB777DF78}" dt="2023-11-03T08:05:08.296" v="1957" actId="1076"/>
          <ac:picMkLst>
            <pc:docMk/>
            <pc:sldMk cId="3471667735" sldId="263"/>
            <ac:picMk id="13" creationId="{F95E6558-F8BC-DEB4-6A75-6C3F5A15A2E8}"/>
          </ac:picMkLst>
        </pc:picChg>
        <pc:picChg chg="add mod">
          <ac:chgData name="泽彤 刘" userId="4236d4f68d096dac" providerId="LiveId" clId="{4415D887-1750-4CA6-93F1-053BB777DF78}" dt="2023-11-03T08:26:43.579" v="2971" actId="1076"/>
          <ac:picMkLst>
            <pc:docMk/>
            <pc:sldMk cId="3471667735" sldId="263"/>
            <ac:picMk id="15" creationId="{177C25D9-0CCA-431E-5BDC-59C89C4DEFD5}"/>
          </ac:picMkLst>
        </pc:picChg>
      </pc:sldChg>
      <pc:sldChg chg="addSp delSp modSp mod">
        <pc:chgData name="泽彤 刘" userId="4236d4f68d096dac" providerId="LiveId" clId="{4415D887-1750-4CA6-93F1-053BB777DF78}" dt="2023-11-03T08:26:37.300" v="2970"/>
        <pc:sldMkLst>
          <pc:docMk/>
          <pc:sldMk cId="2954974611" sldId="264"/>
        </pc:sldMkLst>
        <pc:spChg chg="del">
          <ac:chgData name="泽彤 刘" userId="4236d4f68d096dac" providerId="LiveId" clId="{4415D887-1750-4CA6-93F1-053BB777DF78}" dt="2023-11-03T08:06:54.546" v="2034" actId="21"/>
          <ac:spMkLst>
            <pc:docMk/>
            <pc:sldMk cId="2954974611" sldId="264"/>
            <ac:spMk id="2" creationId="{D92A7967-4865-E640-98DC-2F68AD32F272}"/>
          </ac:spMkLst>
        </pc:spChg>
        <pc:spChg chg="mod">
          <ac:chgData name="泽彤 刘" userId="4236d4f68d096dac" providerId="LiveId" clId="{4415D887-1750-4CA6-93F1-053BB777DF78}" dt="2023-11-03T08:14:08.932" v="2432" actId="1076"/>
          <ac:spMkLst>
            <pc:docMk/>
            <pc:sldMk cId="2954974611" sldId="264"/>
            <ac:spMk id="3" creationId="{0C3C4E0C-AC3E-5847-A768-F061CCF950BA}"/>
          </ac:spMkLst>
        </pc:spChg>
        <pc:spChg chg="mod">
          <ac:chgData name="泽彤 刘" userId="4236d4f68d096dac" providerId="LiveId" clId="{4415D887-1750-4CA6-93F1-053BB777DF78}" dt="2023-11-03T08:07:56.938" v="2048" actId="20577"/>
          <ac:spMkLst>
            <pc:docMk/>
            <pc:sldMk cId="2954974611" sldId="264"/>
            <ac:spMk id="4" creationId="{211B708E-5D66-AC4E-88EB-D50C6EC8E48C}"/>
          </ac:spMkLst>
        </pc:spChg>
        <pc:spChg chg="del mod">
          <ac:chgData name="泽彤 刘" userId="4236d4f68d096dac" providerId="LiveId" clId="{4415D887-1750-4CA6-93F1-053BB777DF78}" dt="2023-11-03T08:07:11.253" v="2035" actId="21"/>
          <ac:spMkLst>
            <pc:docMk/>
            <pc:sldMk cId="2954974611" sldId="264"/>
            <ac:spMk id="5" creationId="{8748F7D4-36A8-704E-AF37-08718846C335}"/>
          </ac:spMkLst>
        </pc:spChg>
        <pc:spChg chg="add mod">
          <ac:chgData name="泽彤 刘" userId="4236d4f68d096dac" providerId="LiveId" clId="{4415D887-1750-4CA6-93F1-053BB777DF78}" dt="2023-11-03T08:26:37.300" v="2970"/>
          <ac:spMkLst>
            <pc:docMk/>
            <pc:sldMk cId="2954974611" sldId="264"/>
            <ac:spMk id="8" creationId="{A3E0261E-59C6-4262-00E3-D5782081BB6F}"/>
          </ac:spMkLst>
        </pc:spChg>
      </pc:sldChg>
      <pc:sldChg chg="addSp delSp modSp mod">
        <pc:chgData name="泽彤 刘" userId="4236d4f68d096dac" providerId="LiveId" clId="{4415D887-1750-4CA6-93F1-053BB777DF78}" dt="2023-11-03T08:23:46.722" v="2785"/>
        <pc:sldMkLst>
          <pc:docMk/>
          <pc:sldMk cId="3526488194" sldId="265"/>
        </pc:sldMkLst>
        <pc:spChg chg="mod">
          <ac:chgData name="泽彤 刘" userId="4236d4f68d096dac" providerId="LiveId" clId="{4415D887-1750-4CA6-93F1-053BB777DF78}" dt="2023-11-03T08:20:16.808" v="2658" actId="1076"/>
          <ac:spMkLst>
            <pc:docMk/>
            <pc:sldMk cId="3526488194" sldId="265"/>
            <ac:spMk id="2" creationId="{67BC4BC0-7D27-3444-A1AD-65DBA4239BB8}"/>
          </ac:spMkLst>
        </pc:spChg>
        <pc:spChg chg="mod">
          <ac:chgData name="泽彤 刘" userId="4236d4f68d096dac" providerId="LiveId" clId="{4415D887-1750-4CA6-93F1-053BB777DF78}" dt="2023-11-03T08:20:13.375" v="2657" actId="1076"/>
          <ac:spMkLst>
            <pc:docMk/>
            <pc:sldMk cId="3526488194" sldId="265"/>
            <ac:spMk id="3" creationId="{8A7EF2C0-AFE0-5A40-B32F-5698F4F0B1AC}"/>
          </ac:spMkLst>
        </pc:spChg>
        <pc:spChg chg="mod">
          <ac:chgData name="泽彤 刘" userId="4236d4f68d096dac" providerId="LiveId" clId="{4415D887-1750-4CA6-93F1-053BB777DF78}" dt="2023-11-03T08:07:53.986" v="2047" actId="20577"/>
          <ac:spMkLst>
            <pc:docMk/>
            <pc:sldMk cId="3526488194" sldId="265"/>
            <ac:spMk id="4" creationId="{56A5C954-4D50-5646-BD86-11914F923274}"/>
          </ac:spMkLst>
        </pc:spChg>
        <pc:spChg chg="del">
          <ac:chgData name="泽彤 刘" userId="4236d4f68d096dac" providerId="LiveId" clId="{4415D887-1750-4CA6-93F1-053BB777DF78}" dt="2023-11-03T08:20:21.607" v="2659" actId="21"/>
          <ac:spMkLst>
            <pc:docMk/>
            <pc:sldMk cId="3526488194" sldId="265"/>
            <ac:spMk id="5" creationId="{0B981E69-B0C7-CB4A-8857-52A3E7987251}"/>
          </ac:spMkLst>
        </pc:spChg>
        <pc:spChg chg="add del mod">
          <ac:chgData name="泽彤 刘" userId="4236d4f68d096dac" providerId="LiveId" clId="{4415D887-1750-4CA6-93F1-053BB777DF78}" dt="2023-11-03T08:23:46.722" v="2785"/>
          <ac:spMkLst>
            <pc:docMk/>
            <pc:sldMk cId="3526488194" sldId="265"/>
            <ac:spMk id="8" creationId="{076CB95E-9A58-C62C-C954-F364D1BD7092}"/>
          </ac:spMkLst>
        </pc:spChg>
      </pc:sldChg>
      <pc:sldChg chg="addSp modSp mod ord">
        <pc:chgData name="泽彤 刘" userId="4236d4f68d096dac" providerId="LiveId" clId="{4415D887-1750-4CA6-93F1-053BB777DF78}" dt="2023-11-03T12:04:00.961" v="3289"/>
        <pc:sldMkLst>
          <pc:docMk/>
          <pc:sldMk cId="49978139" sldId="266"/>
        </pc:sldMkLst>
        <pc:spChg chg="mod">
          <ac:chgData name="泽彤 刘" userId="4236d4f68d096dac" providerId="LiveId" clId="{4415D887-1750-4CA6-93F1-053BB777DF78}" dt="2023-11-03T09:41:37.295" v="3152" actId="20577"/>
          <ac:spMkLst>
            <pc:docMk/>
            <pc:sldMk cId="49978139" sldId="266"/>
            <ac:spMk id="2" creationId="{1040BEC9-5222-A344-BCF9-D94397D0C11B}"/>
          </ac:spMkLst>
        </pc:spChg>
        <pc:spChg chg="mod">
          <ac:chgData name="泽彤 刘" userId="4236d4f68d096dac" providerId="LiveId" clId="{4415D887-1750-4CA6-93F1-053BB777DF78}" dt="2023-11-03T09:45:25.889" v="3285" actId="20577"/>
          <ac:spMkLst>
            <pc:docMk/>
            <pc:sldMk cId="49978139" sldId="266"/>
            <ac:spMk id="3" creationId="{5B328C0A-2B46-D74A-A592-90FFD5458775}"/>
          </ac:spMkLst>
        </pc:spChg>
        <pc:spChg chg="add mod">
          <ac:chgData name="泽彤 刘" userId="4236d4f68d096dac" providerId="LiveId" clId="{4415D887-1750-4CA6-93F1-053BB777DF78}" dt="2023-11-03T09:45:08.140" v="3240" actId="1076"/>
          <ac:spMkLst>
            <pc:docMk/>
            <pc:sldMk cId="49978139" sldId="266"/>
            <ac:spMk id="6" creationId="{7EF85919-B1B2-61EF-E603-E3B64BB29BAA}"/>
          </ac:spMkLst>
        </pc:spChg>
      </pc:sldChg>
      <pc:sldChg chg="modSp mod">
        <pc:chgData name="泽彤 刘" userId="4236d4f68d096dac" providerId="LiveId" clId="{4415D887-1750-4CA6-93F1-053BB777DF78}" dt="2023-11-03T08:23:48.974" v="2789" actId="20577"/>
        <pc:sldMkLst>
          <pc:docMk/>
          <pc:sldMk cId="2516934719" sldId="267"/>
        </pc:sldMkLst>
        <pc:spChg chg="mod">
          <ac:chgData name="泽彤 刘" userId="4236d4f68d096dac" providerId="LiveId" clId="{4415D887-1750-4CA6-93F1-053BB777DF78}" dt="2023-11-03T08:23:48.974" v="2789" actId="20577"/>
          <ac:spMkLst>
            <pc:docMk/>
            <pc:sldMk cId="2516934719" sldId="267"/>
            <ac:spMk id="4" creationId="{5E83CAA4-5FD8-404D-8F15-5706BE646150}"/>
          </ac:spMkLst>
        </pc:spChg>
      </pc:sldChg>
    </pc:docChg>
  </pc:docChgLst>
  <pc:docChgLst>
    <pc:chgData name="泽彤 刘" userId="4236d4f68d096dac" providerId="LiveId" clId="{BF04243C-B9D0-4650-BD71-77BAE442DAB2}"/>
    <pc:docChg chg="modSld">
      <pc:chgData name="泽彤 刘" userId="4236d4f68d096dac" providerId="LiveId" clId="{BF04243C-B9D0-4650-BD71-77BAE442DAB2}" dt="2024-01-02T21:20:28.035" v="48" actId="20577"/>
      <pc:docMkLst>
        <pc:docMk/>
      </pc:docMkLst>
      <pc:sldChg chg="modSp mod">
        <pc:chgData name="泽彤 刘" userId="4236d4f68d096dac" providerId="LiveId" clId="{BF04243C-B9D0-4650-BD71-77BAE442DAB2}" dt="2024-01-02T21:17:31.733" v="1" actId="1076"/>
        <pc:sldMkLst>
          <pc:docMk/>
          <pc:sldMk cId="1714791060" sldId="259"/>
        </pc:sldMkLst>
        <pc:spChg chg="mod">
          <ac:chgData name="泽彤 刘" userId="4236d4f68d096dac" providerId="LiveId" clId="{BF04243C-B9D0-4650-BD71-77BAE442DAB2}" dt="2024-01-02T21:17:31.733" v="1" actId="1076"/>
          <ac:spMkLst>
            <pc:docMk/>
            <pc:sldMk cId="1714791060" sldId="259"/>
            <ac:spMk id="3" creationId="{B3E98268-DCAB-2F4E-BCED-FA785F468478}"/>
          </ac:spMkLst>
        </pc:spChg>
      </pc:sldChg>
      <pc:sldChg chg="modSp mod">
        <pc:chgData name="泽彤 刘" userId="4236d4f68d096dac" providerId="LiveId" clId="{BF04243C-B9D0-4650-BD71-77BAE442DAB2}" dt="2024-01-02T21:20:28.035" v="48" actId="20577"/>
        <pc:sldMkLst>
          <pc:docMk/>
          <pc:sldMk cId="999086177" sldId="274"/>
        </pc:sldMkLst>
        <pc:spChg chg="mod">
          <ac:chgData name="泽彤 刘" userId="4236d4f68d096dac" providerId="LiveId" clId="{BF04243C-B9D0-4650-BD71-77BAE442DAB2}" dt="2024-01-02T21:20:28.035" v="48" actId="20577"/>
          <ac:spMkLst>
            <pc:docMk/>
            <pc:sldMk cId="999086177" sldId="274"/>
            <ac:spMk id="6" creationId="{C8F6B97D-1ED3-E8F5-18B3-9315666384F6}"/>
          </ac:spMkLst>
        </pc:spChg>
      </pc:sldChg>
    </pc:docChg>
  </pc:docChgLst>
  <pc:docChgLst>
    <pc:chgData name="泽彤 刘" userId="4236d4f68d096dac" providerId="LiveId" clId="{DFFA3C43-58E0-4F05-B16F-949FC72DD7D1}"/>
    <pc:docChg chg="undo custSel addSld delSld modSld sldOrd">
      <pc:chgData name="泽彤 刘" userId="4236d4f68d096dac" providerId="LiveId" clId="{DFFA3C43-58E0-4F05-B16F-949FC72DD7D1}" dt="2024-01-16T15:09:40.900" v="1459" actId="1076"/>
      <pc:docMkLst>
        <pc:docMk/>
      </pc:docMkLst>
      <pc:sldChg chg="modSp mod">
        <pc:chgData name="泽彤 刘" userId="4236d4f68d096dac" providerId="LiveId" clId="{DFFA3C43-58E0-4F05-B16F-949FC72DD7D1}" dt="2024-01-16T13:00:56.132" v="983" actId="1076"/>
        <pc:sldMkLst>
          <pc:docMk/>
          <pc:sldMk cId="4294294497" sldId="260"/>
        </pc:sldMkLst>
        <pc:spChg chg="mod">
          <ac:chgData name="泽彤 刘" userId="4236d4f68d096dac" providerId="LiveId" clId="{DFFA3C43-58E0-4F05-B16F-949FC72DD7D1}" dt="2024-01-16T13:00:56.132" v="983" actId="1076"/>
          <ac:spMkLst>
            <pc:docMk/>
            <pc:sldMk cId="4294294497" sldId="260"/>
            <ac:spMk id="2" creationId="{3C04D4F0-9F00-D043-B80F-52268AB0057D}"/>
          </ac:spMkLst>
        </pc:spChg>
      </pc:sldChg>
      <pc:sldChg chg="addSp delSp modSp mod ord">
        <pc:chgData name="泽彤 刘" userId="4236d4f68d096dac" providerId="LiveId" clId="{DFFA3C43-58E0-4F05-B16F-949FC72DD7D1}" dt="2024-01-16T11:07:46.300" v="143" actId="14100"/>
        <pc:sldMkLst>
          <pc:docMk/>
          <pc:sldMk cId="1530241814" sldId="261"/>
        </pc:sldMkLst>
        <pc:spChg chg="mod">
          <ac:chgData name="泽彤 刘" userId="4236d4f68d096dac" providerId="LiveId" clId="{DFFA3C43-58E0-4F05-B16F-949FC72DD7D1}" dt="2024-01-16T11:07:46.300" v="143" actId="14100"/>
          <ac:spMkLst>
            <pc:docMk/>
            <pc:sldMk cId="1530241814" sldId="261"/>
            <ac:spMk id="4" creationId="{EE3D9599-6AD0-A54B-A8DB-E5D44637B072}"/>
          </ac:spMkLst>
        </pc:spChg>
        <pc:picChg chg="add del mod">
          <ac:chgData name="泽彤 刘" userId="4236d4f68d096dac" providerId="LiveId" clId="{DFFA3C43-58E0-4F05-B16F-949FC72DD7D1}" dt="2024-01-16T10:20:51.920" v="50" actId="21"/>
          <ac:picMkLst>
            <pc:docMk/>
            <pc:sldMk cId="1530241814" sldId="261"/>
            <ac:picMk id="2" creationId="{886EEC1A-3AD2-6947-CC89-134B600BD8C6}"/>
          </ac:picMkLst>
        </pc:picChg>
        <pc:picChg chg="add del">
          <ac:chgData name="泽彤 刘" userId="4236d4f68d096dac" providerId="LiveId" clId="{DFFA3C43-58E0-4F05-B16F-949FC72DD7D1}" dt="2024-01-16T10:22:12.790" v="65" actId="21"/>
          <ac:picMkLst>
            <pc:docMk/>
            <pc:sldMk cId="1530241814" sldId="261"/>
            <ac:picMk id="3" creationId="{3F9274CF-5DF7-4AD2-C9BB-2F8E538E9028}"/>
          </ac:picMkLst>
        </pc:picChg>
        <pc:picChg chg="add mod">
          <ac:chgData name="泽彤 刘" userId="4236d4f68d096dac" providerId="LiveId" clId="{DFFA3C43-58E0-4F05-B16F-949FC72DD7D1}" dt="2024-01-16T10:24:51.744" v="80" actId="14100"/>
          <ac:picMkLst>
            <pc:docMk/>
            <pc:sldMk cId="1530241814" sldId="261"/>
            <ac:picMk id="8" creationId="{031E9618-C737-5B9C-3D92-D61998983922}"/>
          </ac:picMkLst>
        </pc:picChg>
        <pc:picChg chg="add mod">
          <ac:chgData name="泽彤 刘" userId="4236d4f68d096dac" providerId="LiveId" clId="{DFFA3C43-58E0-4F05-B16F-949FC72DD7D1}" dt="2024-01-16T10:25:05.068" v="84" actId="1076"/>
          <ac:picMkLst>
            <pc:docMk/>
            <pc:sldMk cId="1530241814" sldId="261"/>
            <ac:picMk id="10" creationId="{2C018937-60E4-E4E1-1083-FE5ADF039503}"/>
          </ac:picMkLst>
        </pc:picChg>
        <pc:picChg chg="del">
          <ac:chgData name="泽彤 刘" userId="4236d4f68d096dac" providerId="LiveId" clId="{DFFA3C43-58E0-4F05-B16F-949FC72DD7D1}" dt="2024-01-16T10:24:39.658" v="77" actId="21"/>
          <ac:picMkLst>
            <pc:docMk/>
            <pc:sldMk cId="1530241814" sldId="261"/>
            <ac:picMk id="13" creationId="{5DFB1163-3318-36AF-ED1F-EB1EF9102B31}"/>
          </ac:picMkLst>
        </pc:picChg>
      </pc:sldChg>
      <pc:sldChg chg="del">
        <pc:chgData name="泽彤 刘" userId="4236d4f68d096dac" providerId="LiveId" clId="{DFFA3C43-58E0-4F05-B16F-949FC72DD7D1}" dt="2024-01-16T13:20:26.554" v="992" actId="2696"/>
        <pc:sldMkLst>
          <pc:docMk/>
          <pc:sldMk cId="1134098973" sldId="262"/>
        </pc:sldMkLst>
      </pc:sldChg>
      <pc:sldChg chg="del">
        <pc:chgData name="泽彤 刘" userId="4236d4f68d096dac" providerId="LiveId" clId="{DFFA3C43-58E0-4F05-B16F-949FC72DD7D1}" dt="2024-01-16T13:20:35.690" v="995" actId="2696"/>
        <pc:sldMkLst>
          <pc:docMk/>
          <pc:sldMk cId="3471667735" sldId="263"/>
        </pc:sldMkLst>
      </pc:sldChg>
      <pc:sldChg chg="modSp mod">
        <pc:chgData name="泽彤 刘" userId="4236d4f68d096dac" providerId="LiveId" clId="{DFFA3C43-58E0-4F05-B16F-949FC72DD7D1}" dt="2024-01-16T12:05:31.466" v="425" actId="20577"/>
        <pc:sldMkLst>
          <pc:docMk/>
          <pc:sldMk cId="2954974611" sldId="264"/>
        </pc:sldMkLst>
        <pc:spChg chg="mod">
          <ac:chgData name="泽彤 刘" userId="4236d4f68d096dac" providerId="LiveId" clId="{DFFA3C43-58E0-4F05-B16F-949FC72DD7D1}" dt="2024-01-16T12:05:04.190" v="373" actId="20577"/>
          <ac:spMkLst>
            <pc:docMk/>
            <pc:sldMk cId="2954974611" sldId="264"/>
            <ac:spMk id="3" creationId="{0C3C4E0C-AC3E-5847-A768-F061CCF950BA}"/>
          </ac:spMkLst>
        </pc:spChg>
        <pc:spChg chg="mod">
          <ac:chgData name="泽彤 刘" userId="4236d4f68d096dac" providerId="LiveId" clId="{DFFA3C43-58E0-4F05-B16F-949FC72DD7D1}" dt="2024-01-16T12:05:31.466" v="425" actId="20577"/>
          <ac:spMkLst>
            <pc:docMk/>
            <pc:sldMk cId="2954974611" sldId="264"/>
            <ac:spMk id="5" creationId="{629E3AC6-EB91-B096-ABC4-978506AD95E4}"/>
          </ac:spMkLst>
        </pc:spChg>
      </pc:sldChg>
      <pc:sldChg chg="modSp mod">
        <pc:chgData name="泽彤 刘" userId="4236d4f68d096dac" providerId="LiveId" clId="{DFFA3C43-58E0-4F05-B16F-949FC72DD7D1}" dt="2024-01-16T12:06:04.092" v="427" actId="20577"/>
        <pc:sldMkLst>
          <pc:docMk/>
          <pc:sldMk cId="3526488194" sldId="265"/>
        </pc:sldMkLst>
        <pc:spChg chg="mod">
          <ac:chgData name="泽彤 刘" userId="4236d4f68d096dac" providerId="LiveId" clId="{DFFA3C43-58E0-4F05-B16F-949FC72DD7D1}" dt="2024-01-16T12:06:04.092" v="427" actId="20577"/>
          <ac:spMkLst>
            <pc:docMk/>
            <pc:sldMk cId="3526488194" sldId="265"/>
            <ac:spMk id="2" creationId="{67BC4BC0-7D27-3444-A1AD-65DBA4239BB8}"/>
          </ac:spMkLst>
        </pc:spChg>
      </pc:sldChg>
      <pc:sldChg chg="modSp mod ord">
        <pc:chgData name="泽彤 刘" userId="4236d4f68d096dac" providerId="LiveId" clId="{DFFA3C43-58E0-4F05-B16F-949FC72DD7D1}" dt="2024-01-16T14:00:58.539" v="1457"/>
        <pc:sldMkLst>
          <pc:docMk/>
          <pc:sldMk cId="49978139" sldId="266"/>
        </pc:sldMkLst>
        <pc:spChg chg="mod">
          <ac:chgData name="泽彤 刘" userId="4236d4f68d096dac" providerId="LiveId" clId="{DFFA3C43-58E0-4F05-B16F-949FC72DD7D1}" dt="2024-01-16T10:43:08.998" v="114" actId="14100"/>
          <ac:spMkLst>
            <pc:docMk/>
            <pc:sldMk cId="49978139" sldId="266"/>
            <ac:spMk id="6" creationId="{7EF85919-B1B2-61EF-E603-E3B64BB29BAA}"/>
          </ac:spMkLst>
        </pc:spChg>
      </pc:sldChg>
      <pc:sldChg chg="modSp del mod ord">
        <pc:chgData name="泽彤 刘" userId="4236d4f68d096dac" providerId="LiveId" clId="{DFFA3C43-58E0-4F05-B16F-949FC72DD7D1}" dt="2024-01-16T13:20:18.379" v="989" actId="2696"/>
        <pc:sldMkLst>
          <pc:docMk/>
          <pc:sldMk cId="2516934719" sldId="267"/>
        </pc:sldMkLst>
        <pc:spChg chg="mod">
          <ac:chgData name="泽彤 刘" userId="4236d4f68d096dac" providerId="LiveId" clId="{DFFA3C43-58E0-4F05-B16F-949FC72DD7D1}" dt="2024-01-16T11:55:38.204" v="332" actId="1076"/>
          <ac:spMkLst>
            <pc:docMk/>
            <pc:sldMk cId="2516934719" sldId="267"/>
            <ac:spMk id="16" creationId="{07D20AC4-ED14-D394-61DC-8EBA8683EC9F}"/>
          </ac:spMkLst>
        </pc:spChg>
      </pc:sldChg>
      <pc:sldChg chg="addSp modSp ord">
        <pc:chgData name="泽彤 刘" userId="4236d4f68d096dac" providerId="LiveId" clId="{DFFA3C43-58E0-4F05-B16F-949FC72DD7D1}" dt="2024-01-16T13:27:31.472" v="1096"/>
        <pc:sldMkLst>
          <pc:docMk/>
          <pc:sldMk cId="1480605554" sldId="268"/>
        </pc:sldMkLst>
        <pc:spChg chg="add mod">
          <ac:chgData name="泽彤 刘" userId="4236d4f68d096dac" providerId="LiveId" clId="{DFFA3C43-58E0-4F05-B16F-949FC72DD7D1}" dt="2024-01-16T13:27:31.472" v="1096"/>
          <ac:spMkLst>
            <pc:docMk/>
            <pc:sldMk cId="1480605554" sldId="268"/>
            <ac:spMk id="2" creationId="{F07D04EC-5248-CE8B-06AE-A813526A06AB}"/>
          </ac:spMkLst>
        </pc:spChg>
      </pc:sldChg>
      <pc:sldChg chg="del ord">
        <pc:chgData name="泽彤 刘" userId="4236d4f68d096dac" providerId="LiveId" clId="{DFFA3C43-58E0-4F05-B16F-949FC72DD7D1}" dt="2024-01-16T13:20:28.668" v="993" actId="2696"/>
        <pc:sldMkLst>
          <pc:docMk/>
          <pc:sldMk cId="4144944370" sldId="269"/>
        </pc:sldMkLst>
      </pc:sldChg>
      <pc:sldChg chg="addSp delSp modSp mod">
        <pc:chgData name="泽彤 刘" userId="4236d4f68d096dac" providerId="LiveId" clId="{DFFA3C43-58E0-4F05-B16F-949FC72DD7D1}" dt="2024-01-16T13:36:24.595" v="1162" actId="1076"/>
        <pc:sldMkLst>
          <pc:docMk/>
          <pc:sldMk cId="98416688" sldId="270"/>
        </pc:sldMkLst>
        <pc:spChg chg="del">
          <ac:chgData name="泽彤 刘" userId="4236d4f68d096dac" providerId="LiveId" clId="{DFFA3C43-58E0-4F05-B16F-949FC72DD7D1}" dt="2024-01-16T11:47:25.919" v="297" actId="21"/>
          <ac:spMkLst>
            <pc:docMk/>
            <pc:sldMk cId="98416688" sldId="270"/>
            <ac:spMk id="6" creationId="{C8F6B97D-1ED3-E8F5-18B3-9315666384F6}"/>
          </ac:spMkLst>
        </pc:spChg>
        <pc:spChg chg="mod">
          <ac:chgData name="泽彤 刘" userId="4236d4f68d096dac" providerId="LiveId" clId="{DFFA3C43-58E0-4F05-B16F-949FC72DD7D1}" dt="2024-01-16T13:36:24.595" v="1162" actId="1076"/>
          <ac:spMkLst>
            <pc:docMk/>
            <pc:sldMk cId="98416688" sldId="270"/>
            <ac:spMk id="10" creationId="{CEEF18BD-3971-A443-35B8-C3A8A5C0142E}"/>
          </ac:spMkLst>
        </pc:spChg>
        <pc:spChg chg="mod">
          <ac:chgData name="泽彤 刘" userId="4236d4f68d096dac" providerId="LiveId" clId="{DFFA3C43-58E0-4F05-B16F-949FC72DD7D1}" dt="2024-01-16T13:36:16.410" v="1161" actId="1076"/>
          <ac:spMkLst>
            <pc:docMk/>
            <pc:sldMk cId="98416688" sldId="270"/>
            <ac:spMk id="13" creationId="{CC804BE4-9C8C-A00E-84B1-555B6E2D80E3}"/>
          </ac:spMkLst>
        </pc:spChg>
        <pc:spChg chg="add mod">
          <ac:chgData name="泽彤 刘" userId="4236d4f68d096dac" providerId="LiveId" clId="{DFFA3C43-58E0-4F05-B16F-949FC72DD7D1}" dt="2024-01-16T11:47:49.006" v="303" actId="1076"/>
          <ac:spMkLst>
            <pc:docMk/>
            <pc:sldMk cId="98416688" sldId="270"/>
            <ac:spMk id="15" creationId="{DC6775E2-90B0-8726-37EE-88B13733357C}"/>
          </ac:spMkLst>
        </pc:spChg>
        <pc:picChg chg="add mod">
          <ac:chgData name="泽彤 刘" userId="4236d4f68d096dac" providerId="LiveId" clId="{DFFA3C43-58E0-4F05-B16F-949FC72DD7D1}" dt="2024-01-16T11:47:53.591" v="304" actId="1076"/>
          <ac:picMkLst>
            <pc:docMk/>
            <pc:sldMk cId="98416688" sldId="270"/>
            <ac:picMk id="5" creationId="{DBFAEA3C-F195-0B78-714A-8D0226E61507}"/>
          </ac:picMkLst>
        </pc:picChg>
        <pc:picChg chg="del">
          <ac:chgData name="泽彤 刘" userId="4236d4f68d096dac" providerId="LiveId" clId="{DFFA3C43-58E0-4F05-B16F-949FC72DD7D1}" dt="2024-01-16T11:45:31.118" v="279" actId="21"/>
          <ac:picMkLst>
            <pc:docMk/>
            <pc:sldMk cId="98416688" sldId="270"/>
            <ac:picMk id="7" creationId="{7D038B42-4C8F-F211-6DA9-C1EEBA5B21E5}"/>
          </ac:picMkLst>
        </pc:picChg>
        <pc:picChg chg="del">
          <ac:chgData name="泽彤 刘" userId="4236d4f68d096dac" providerId="LiveId" clId="{DFFA3C43-58E0-4F05-B16F-949FC72DD7D1}" dt="2024-01-16T11:46:20.131" v="281" actId="21"/>
          <ac:picMkLst>
            <pc:docMk/>
            <pc:sldMk cId="98416688" sldId="270"/>
            <ac:picMk id="9" creationId="{DE76D80C-26D9-55E6-8FC0-FF417769A46D}"/>
          </ac:picMkLst>
        </pc:picChg>
        <pc:picChg chg="add mod">
          <ac:chgData name="泽彤 刘" userId="4236d4f68d096dac" providerId="LiveId" clId="{DFFA3C43-58E0-4F05-B16F-949FC72DD7D1}" dt="2024-01-16T11:47:06.068" v="294" actId="1076"/>
          <ac:picMkLst>
            <pc:docMk/>
            <pc:sldMk cId="98416688" sldId="270"/>
            <ac:picMk id="11" creationId="{079D4D44-8274-FFC9-3A7E-AD9FFD2A80A8}"/>
          </ac:picMkLst>
        </pc:picChg>
        <pc:picChg chg="add mod">
          <ac:chgData name="泽彤 刘" userId="4236d4f68d096dac" providerId="LiveId" clId="{DFFA3C43-58E0-4F05-B16F-949FC72DD7D1}" dt="2024-01-16T11:47:07.567" v="295" actId="1076"/>
          <ac:picMkLst>
            <pc:docMk/>
            <pc:sldMk cId="98416688" sldId="270"/>
            <ac:picMk id="14" creationId="{B08EA28A-65B3-F7A2-2B0F-8F306F9C6F7A}"/>
          </ac:picMkLst>
        </pc:picChg>
      </pc:sldChg>
      <pc:sldChg chg="addSp modSp mod ord">
        <pc:chgData name="泽彤 刘" userId="4236d4f68d096dac" providerId="LiveId" clId="{DFFA3C43-58E0-4F05-B16F-949FC72DD7D1}" dt="2024-01-16T13:27:26.258" v="1095" actId="1076"/>
        <pc:sldMkLst>
          <pc:docMk/>
          <pc:sldMk cId="3861172682" sldId="271"/>
        </pc:sldMkLst>
        <pc:spChg chg="add mod">
          <ac:chgData name="泽彤 刘" userId="4236d4f68d096dac" providerId="LiveId" clId="{DFFA3C43-58E0-4F05-B16F-949FC72DD7D1}" dt="2024-01-16T13:27:26.258" v="1095" actId="1076"/>
          <ac:spMkLst>
            <pc:docMk/>
            <pc:sldMk cId="3861172682" sldId="271"/>
            <ac:spMk id="2" creationId="{90AA4158-5BA4-D2B7-BABF-5499D454DA70}"/>
          </ac:spMkLst>
        </pc:spChg>
      </pc:sldChg>
      <pc:sldChg chg="addSp delSp modSp mod ord">
        <pc:chgData name="泽彤 刘" userId="4236d4f68d096dac" providerId="LiveId" clId="{DFFA3C43-58E0-4F05-B16F-949FC72DD7D1}" dt="2024-01-16T11:49:28.383" v="312" actId="14100"/>
        <pc:sldMkLst>
          <pc:docMk/>
          <pc:sldMk cId="3278601230" sldId="272"/>
        </pc:sldMkLst>
        <pc:spChg chg="add del">
          <ac:chgData name="泽彤 刘" userId="4236d4f68d096dac" providerId="LiveId" clId="{DFFA3C43-58E0-4F05-B16F-949FC72DD7D1}" dt="2024-01-16T10:57:20.726" v="135" actId="21"/>
          <ac:spMkLst>
            <pc:docMk/>
            <pc:sldMk cId="3278601230" sldId="272"/>
            <ac:spMk id="3" creationId="{F5750EBF-A2BC-EB47-895C-9F99B6E14BBA}"/>
          </ac:spMkLst>
        </pc:spChg>
        <pc:spChg chg="del">
          <ac:chgData name="泽彤 刘" userId="4236d4f68d096dac" providerId="LiveId" clId="{DFFA3C43-58E0-4F05-B16F-949FC72DD7D1}" dt="2024-01-16T11:48:02.827" v="305" actId="21"/>
          <ac:spMkLst>
            <pc:docMk/>
            <pc:sldMk cId="3278601230" sldId="272"/>
            <ac:spMk id="7" creationId="{F8CBC62F-CF24-F9FA-ED16-BD5B809A4191}"/>
          </ac:spMkLst>
        </pc:spChg>
        <pc:spChg chg="add del mod">
          <ac:chgData name="泽彤 刘" userId="4236d4f68d096dac" providerId="LiveId" clId="{DFFA3C43-58E0-4F05-B16F-949FC72DD7D1}" dt="2024-01-16T10:57:08.740" v="132" actId="21"/>
          <ac:spMkLst>
            <pc:docMk/>
            <pc:sldMk cId="3278601230" sldId="272"/>
            <ac:spMk id="8" creationId="{A991D771-019E-1F4E-B7BB-52CD39DA1C7D}"/>
          </ac:spMkLst>
        </pc:spChg>
        <pc:spChg chg="del mod">
          <ac:chgData name="泽彤 刘" userId="4236d4f68d096dac" providerId="LiveId" clId="{DFFA3C43-58E0-4F05-B16F-949FC72DD7D1}" dt="2024-01-16T11:47:33.756" v="300" actId="21"/>
          <ac:spMkLst>
            <pc:docMk/>
            <pc:sldMk cId="3278601230" sldId="272"/>
            <ac:spMk id="9" creationId="{BB234EFE-C867-BE81-62DF-C0E1C7152EFA}"/>
          </ac:spMkLst>
        </pc:spChg>
        <pc:spChg chg="add del mod">
          <ac:chgData name="泽彤 刘" userId="4236d4f68d096dac" providerId="LiveId" clId="{DFFA3C43-58E0-4F05-B16F-949FC72DD7D1}" dt="2024-01-16T11:07:52.188" v="144" actId="21"/>
          <ac:spMkLst>
            <pc:docMk/>
            <pc:sldMk cId="3278601230" sldId="272"/>
            <ac:spMk id="13" creationId="{1FC607D6-60F5-2B70-55A0-D26037BC1B84}"/>
          </ac:spMkLst>
        </pc:spChg>
        <pc:spChg chg="add mod">
          <ac:chgData name="泽彤 刘" userId="4236d4f68d096dac" providerId="LiveId" clId="{DFFA3C43-58E0-4F05-B16F-949FC72DD7D1}" dt="2024-01-16T11:48:06.492" v="306" actId="1076"/>
          <ac:spMkLst>
            <pc:docMk/>
            <pc:sldMk cId="3278601230" sldId="272"/>
            <ac:spMk id="16" creationId="{5BF2FCEE-6EFA-C64B-BC08-D6A4978577C3}"/>
          </ac:spMkLst>
        </pc:spChg>
        <pc:graphicFrameChg chg="del">
          <ac:chgData name="泽彤 刘" userId="4236d4f68d096dac" providerId="LiveId" clId="{DFFA3C43-58E0-4F05-B16F-949FC72DD7D1}" dt="2024-01-16T11:37:03.754" v="259" actId="21"/>
          <ac:graphicFrameMkLst>
            <pc:docMk/>
            <pc:sldMk cId="3278601230" sldId="272"/>
            <ac:graphicFrameMk id="11" creationId="{D5C87691-CCB6-AA3B-678E-E4505ECCED27}"/>
          </ac:graphicFrameMkLst>
        </pc:graphicFrameChg>
        <pc:picChg chg="del">
          <ac:chgData name="泽彤 刘" userId="4236d4f68d096dac" providerId="LiveId" clId="{DFFA3C43-58E0-4F05-B16F-949FC72DD7D1}" dt="2024-01-16T11:48:02.827" v="305" actId="21"/>
          <ac:picMkLst>
            <pc:docMk/>
            <pc:sldMk cId="3278601230" sldId="272"/>
            <ac:picMk id="10" creationId="{7950A2A0-11DF-1F78-7FFC-706C6AB437E4}"/>
          </ac:picMkLst>
        </pc:picChg>
        <pc:picChg chg="add del">
          <ac:chgData name="泽彤 刘" userId="4236d4f68d096dac" providerId="LiveId" clId="{DFFA3C43-58E0-4F05-B16F-949FC72DD7D1}" dt="2024-01-16T11:43:25.009" v="261" actId="21"/>
          <ac:picMkLst>
            <pc:docMk/>
            <pc:sldMk cId="3278601230" sldId="272"/>
            <ac:picMk id="15" creationId="{5FF00421-25A4-83C6-2784-2B4FE5A0ED9B}"/>
          </ac:picMkLst>
        </pc:picChg>
        <pc:picChg chg="add mod">
          <ac:chgData name="泽彤 刘" userId="4236d4f68d096dac" providerId="LiveId" clId="{DFFA3C43-58E0-4F05-B16F-949FC72DD7D1}" dt="2024-01-16T11:49:28.383" v="312" actId="14100"/>
          <ac:picMkLst>
            <pc:docMk/>
            <pc:sldMk cId="3278601230" sldId="272"/>
            <ac:picMk id="18" creationId="{E8BF8B52-3D33-D555-3A5D-018D6432D5FC}"/>
          </ac:picMkLst>
        </pc:picChg>
      </pc:sldChg>
      <pc:sldChg chg="addSp delSp modSp mod">
        <pc:chgData name="泽彤 刘" userId="4236d4f68d096dac" providerId="LiveId" clId="{DFFA3C43-58E0-4F05-B16F-949FC72DD7D1}" dt="2024-01-16T12:00:43.485" v="359" actId="1076"/>
        <pc:sldMkLst>
          <pc:docMk/>
          <pc:sldMk cId="4099430998" sldId="273"/>
        </pc:sldMkLst>
        <pc:spChg chg="add mod">
          <ac:chgData name="泽彤 刘" userId="4236d4f68d096dac" providerId="LiveId" clId="{DFFA3C43-58E0-4F05-B16F-949FC72DD7D1}" dt="2024-01-16T10:05:07.338" v="19"/>
          <ac:spMkLst>
            <pc:docMk/>
            <pc:sldMk cId="4099430998" sldId="273"/>
            <ac:spMk id="7" creationId="{91AB786D-CD2F-68D1-76F1-572D9AE4FB76}"/>
          </ac:spMkLst>
        </pc:spChg>
        <pc:spChg chg="mod">
          <ac:chgData name="泽彤 刘" userId="4236d4f68d096dac" providerId="LiveId" clId="{DFFA3C43-58E0-4F05-B16F-949FC72DD7D1}" dt="2024-01-16T10:05:12.941" v="22" actId="20577"/>
          <ac:spMkLst>
            <pc:docMk/>
            <pc:sldMk cId="4099430998" sldId="273"/>
            <ac:spMk id="14" creationId="{413FE9D1-AA62-0A48-63E8-1C5F14D119B7}"/>
          </ac:spMkLst>
        </pc:spChg>
        <pc:picChg chg="add mod">
          <ac:chgData name="泽彤 刘" userId="4236d4f68d096dac" providerId="LiveId" clId="{DFFA3C43-58E0-4F05-B16F-949FC72DD7D1}" dt="2024-01-16T12:00:43.485" v="359" actId="1076"/>
          <ac:picMkLst>
            <pc:docMk/>
            <pc:sldMk cId="4099430998" sldId="273"/>
            <ac:picMk id="8" creationId="{C7DB93B7-1666-BCBA-F9E1-29DE3C3745F1}"/>
          </ac:picMkLst>
        </pc:picChg>
        <pc:picChg chg="del">
          <ac:chgData name="泽彤 刘" userId="4236d4f68d096dac" providerId="LiveId" clId="{DFFA3C43-58E0-4F05-B16F-949FC72DD7D1}" dt="2024-01-16T12:00:40.283" v="358" actId="21"/>
          <ac:picMkLst>
            <pc:docMk/>
            <pc:sldMk cId="4099430998" sldId="273"/>
            <ac:picMk id="9" creationId="{49069CFF-EDC4-2628-C0B0-3462CF60DF6F}"/>
          </ac:picMkLst>
        </pc:picChg>
      </pc:sldChg>
      <pc:sldChg chg="addSp delSp modSp mod">
        <pc:chgData name="泽彤 刘" userId="4236d4f68d096dac" providerId="LiveId" clId="{DFFA3C43-58E0-4F05-B16F-949FC72DD7D1}" dt="2024-01-16T11:55:15.728" v="331" actId="1076"/>
        <pc:sldMkLst>
          <pc:docMk/>
          <pc:sldMk cId="999086177" sldId="274"/>
        </pc:sldMkLst>
        <pc:picChg chg="add del mod">
          <ac:chgData name="泽彤 刘" userId="4236d4f68d096dac" providerId="LiveId" clId="{DFFA3C43-58E0-4F05-B16F-949FC72DD7D1}" dt="2024-01-16T11:54:56.488" v="329" actId="21"/>
          <ac:picMkLst>
            <pc:docMk/>
            <pc:sldMk cId="999086177" sldId="274"/>
            <ac:picMk id="7" creationId="{FA059FF4-2E12-2701-3E65-3DEB4DFBF32E}"/>
          </ac:picMkLst>
        </pc:picChg>
        <pc:picChg chg="add mod">
          <ac:chgData name="泽彤 刘" userId="4236d4f68d096dac" providerId="LiveId" clId="{DFFA3C43-58E0-4F05-B16F-949FC72DD7D1}" dt="2024-01-16T11:54:53.904" v="328" actId="1076"/>
          <ac:picMkLst>
            <pc:docMk/>
            <pc:sldMk cId="999086177" sldId="274"/>
            <ac:picMk id="10" creationId="{BFD3D403-712D-645E-3D4B-4369190B7D9E}"/>
          </ac:picMkLst>
        </pc:picChg>
        <pc:picChg chg="del">
          <ac:chgData name="泽彤 刘" userId="4236d4f68d096dac" providerId="LiveId" clId="{DFFA3C43-58E0-4F05-B16F-949FC72DD7D1}" dt="2024-01-16T11:49:56.463" v="313" actId="21"/>
          <ac:picMkLst>
            <pc:docMk/>
            <pc:sldMk cId="999086177" sldId="274"/>
            <ac:picMk id="11" creationId="{CD70221D-655F-8847-3E95-20B75CFFECC1}"/>
          </ac:picMkLst>
        </pc:picChg>
        <pc:picChg chg="del">
          <ac:chgData name="泽彤 刘" userId="4236d4f68d096dac" providerId="LiveId" clId="{DFFA3C43-58E0-4F05-B16F-949FC72DD7D1}" dt="2024-01-16T11:50:00.110" v="314" actId="21"/>
          <ac:picMkLst>
            <pc:docMk/>
            <pc:sldMk cId="999086177" sldId="274"/>
            <ac:picMk id="13" creationId="{CEA85E5F-95F8-C938-B021-B27AF4FF0D3F}"/>
          </ac:picMkLst>
        </pc:picChg>
        <pc:picChg chg="add mod">
          <ac:chgData name="泽彤 刘" userId="4236d4f68d096dac" providerId="LiveId" clId="{DFFA3C43-58E0-4F05-B16F-949FC72DD7D1}" dt="2024-01-16T11:55:15.728" v="331" actId="1076"/>
          <ac:picMkLst>
            <pc:docMk/>
            <pc:sldMk cId="999086177" sldId="274"/>
            <ac:picMk id="15" creationId="{0CA3E6DB-45F2-E509-6103-0E0A87854EDD}"/>
          </ac:picMkLst>
        </pc:picChg>
      </pc:sldChg>
      <pc:sldChg chg="delSp add del mod ord">
        <pc:chgData name="泽彤 刘" userId="4236d4f68d096dac" providerId="LiveId" clId="{DFFA3C43-58E0-4F05-B16F-949FC72DD7D1}" dt="2024-01-16T13:20:30.492" v="994" actId="2696"/>
        <pc:sldMkLst>
          <pc:docMk/>
          <pc:sldMk cId="1385704337" sldId="275"/>
        </pc:sldMkLst>
        <pc:picChg chg="del">
          <ac:chgData name="泽彤 刘" userId="4236d4f68d096dac" providerId="LiveId" clId="{DFFA3C43-58E0-4F05-B16F-949FC72DD7D1}" dt="2024-01-16T10:29:06.728" v="97" actId="21"/>
          <ac:picMkLst>
            <pc:docMk/>
            <pc:sldMk cId="1385704337" sldId="275"/>
            <ac:picMk id="8" creationId="{031E9618-C737-5B9C-3D92-D61998983922}"/>
          </ac:picMkLst>
        </pc:picChg>
      </pc:sldChg>
      <pc:sldChg chg="add del ord">
        <pc:chgData name="泽彤 刘" userId="4236d4f68d096dac" providerId="LiveId" clId="{DFFA3C43-58E0-4F05-B16F-949FC72DD7D1}" dt="2024-01-16T13:20:23.692" v="991" actId="2696"/>
        <pc:sldMkLst>
          <pc:docMk/>
          <pc:sldMk cId="2034233555" sldId="276"/>
        </pc:sldMkLst>
      </pc:sldChg>
      <pc:sldChg chg="addSp delSp modSp add mod ord">
        <pc:chgData name="泽彤 刘" userId="4236d4f68d096dac" providerId="LiveId" clId="{DFFA3C43-58E0-4F05-B16F-949FC72DD7D1}" dt="2024-01-16T11:29:41.823" v="255" actId="1076"/>
        <pc:sldMkLst>
          <pc:docMk/>
          <pc:sldMk cId="2253159480" sldId="277"/>
        </pc:sldMkLst>
        <pc:spChg chg="add del mod">
          <ac:chgData name="泽彤 刘" userId="4236d4f68d096dac" providerId="LiveId" clId="{DFFA3C43-58E0-4F05-B16F-949FC72DD7D1}" dt="2024-01-16T11:26:09.494" v="184"/>
          <ac:spMkLst>
            <pc:docMk/>
            <pc:sldMk cId="2253159480" sldId="277"/>
            <ac:spMk id="3" creationId="{E2002E5C-33C9-AC56-C5BD-CCC14BA38D29}"/>
          </ac:spMkLst>
        </pc:spChg>
        <pc:spChg chg="mod">
          <ac:chgData name="泽彤 刘" userId="4236d4f68d096dac" providerId="LiveId" clId="{DFFA3C43-58E0-4F05-B16F-949FC72DD7D1}" dt="2024-01-16T11:09:14.903" v="182" actId="20577"/>
          <ac:spMkLst>
            <pc:docMk/>
            <pc:sldMk cId="2253159480" sldId="277"/>
            <ac:spMk id="7" creationId="{B2CF7EEE-D0B7-6648-AE4B-B2B65E993964}"/>
          </ac:spMkLst>
        </pc:spChg>
        <pc:spChg chg="add del mod">
          <ac:chgData name="泽彤 刘" userId="4236d4f68d096dac" providerId="LiveId" clId="{DFFA3C43-58E0-4F05-B16F-949FC72DD7D1}" dt="2024-01-16T11:26:25.090" v="189"/>
          <ac:spMkLst>
            <pc:docMk/>
            <pc:sldMk cId="2253159480" sldId="277"/>
            <ac:spMk id="14" creationId="{2EC2C0B2-3BDC-E4A2-12F2-09188F46DF1A}"/>
          </ac:spMkLst>
        </pc:spChg>
        <pc:spChg chg="add del mod">
          <ac:chgData name="泽彤 刘" userId="4236d4f68d096dac" providerId="LiveId" clId="{DFFA3C43-58E0-4F05-B16F-949FC72DD7D1}" dt="2024-01-16T11:26:32.120" v="191" actId="21"/>
          <ac:spMkLst>
            <pc:docMk/>
            <pc:sldMk cId="2253159480" sldId="277"/>
            <ac:spMk id="18" creationId="{95A51120-F0DC-D566-24B9-C9CABB222D6F}"/>
          </ac:spMkLst>
        </pc:spChg>
        <pc:spChg chg="add mod">
          <ac:chgData name="泽彤 刘" userId="4236d4f68d096dac" providerId="LiveId" clId="{DFFA3C43-58E0-4F05-B16F-949FC72DD7D1}" dt="2024-01-16T11:29:41.823" v="255" actId="1076"/>
          <ac:spMkLst>
            <pc:docMk/>
            <pc:sldMk cId="2253159480" sldId="277"/>
            <ac:spMk id="21" creationId="{0F49FF4C-BAAF-C09B-59B0-DBBB2A478C9C}"/>
          </ac:spMkLst>
        </pc:spChg>
        <pc:spChg chg="add mod">
          <ac:chgData name="泽彤 刘" userId="4236d4f68d096dac" providerId="LiveId" clId="{DFFA3C43-58E0-4F05-B16F-949FC72DD7D1}" dt="2024-01-16T11:29:38.867" v="254" actId="1076"/>
          <ac:spMkLst>
            <pc:docMk/>
            <pc:sldMk cId="2253159480" sldId="277"/>
            <ac:spMk id="22" creationId="{3C1CF370-BD47-01D5-E76B-40F97F09929D}"/>
          </ac:spMkLst>
        </pc:spChg>
        <pc:picChg chg="del">
          <ac:chgData name="泽彤 刘" userId="4236d4f68d096dac" providerId="LiveId" clId="{DFFA3C43-58E0-4F05-B16F-949FC72DD7D1}" dt="2024-01-16T11:26:02.585" v="183" actId="21"/>
          <ac:picMkLst>
            <pc:docMk/>
            <pc:sldMk cId="2253159480" sldId="277"/>
            <ac:picMk id="9" creationId="{3D070380-2177-3111-A146-216FAAC11AAA}"/>
          </ac:picMkLst>
        </pc:picChg>
        <pc:picChg chg="add del mod">
          <ac:chgData name="泽彤 刘" userId="4236d4f68d096dac" providerId="LiveId" clId="{DFFA3C43-58E0-4F05-B16F-949FC72DD7D1}" dt="2024-01-16T11:26:18.498" v="188" actId="21"/>
          <ac:picMkLst>
            <pc:docMk/>
            <pc:sldMk cId="2253159480" sldId="277"/>
            <ac:picMk id="10" creationId="{C645CE74-8ACC-D46C-5D48-D09701A2451B}"/>
          </ac:picMkLst>
        </pc:picChg>
        <pc:picChg chg="add mod">
          <ac:chgData name="泽彤 刘" userId="4236d4f68d096dac" providerId="LiveId" clId="{DFFA3C43-58E0-4F05-B16F-949FC72DD7D1}" dt="2024-01-16T11:27:41.431" v="213" actId="1076"/>
          <ac:picMkLst>
            <pc:docMk/>
            <pc:sldMk cId="2253159480" sldId="277"/>
            <ac:picMk id="12" creationId="{E952D92D-5EE1-1550-C3DE-73859619B604}"/>
          </ac:picMkLst>
        </pc:picChg>
        <pc:picChg chg="add del mod">
          <ac:chgData name="泽彤 刘" userId="4236d4f68d096dac" providerId="LiveId" clId="{DFFA3C43-58E0-4F05-B16F-949FC72DD7D1}" dt="2024-01-16T11:26:28.652" v="190" actId="21"/>
          <ac:picMkLst>
            <pc:docMk/>
            <pc:sldMk cId="2253159480" sldId="277"/>
            <ac:picMk id="16" creationId="{B04577DF-A7A8-3226-8B27-3226B092E9AE}"/>
          </ac:picMkLst>
        </pc:picChg>
        <pc:picChg chg="add mod">
          <ac:chgData name="泽彤 刘" userId="4236d4f68d096dac" providerId="LiveId" clId="{DFFA3C43-58E0-4F05-B16F-949FC72DD7D1}" dt="2024-01-16T11:27:43.337" v="214" actId="1076"/>
          <ac:picMkLst>
            <pc:docMk/>
            <pc:sldMk cId="2253159480" sldId="277"/>
            <ac:picMk id="20" creationId="{1F312CE9-AF4B-70CE-4909-9CC577D44F77}"/>
          </ac:picMkLst>
        </pc:picChg>
      </pc:sldChg>
      <pc:sldChg chg="add del ord">
        <pc:chgData name="泽彤 刘" userId="4236d4f68d096dac" providerId="LiveId" clId="{DFFA3C43-58E0-4F05-B16F-949FC72DD7D1}" dt="2024-01-16T13:20:20.746" v="990" actId="2696"/>
        <pc:sldMkLst>
          <pc:docMk/>
          <pc:sldMk cId="1202100506" sldId="278"/>
        </pc:sldMkLst>
      </pc:sldChg>
      <pc:sldChg chg="delSp modSp add mod ord">
        <pc:chgData name="泽彤 刘" userId="4236d4f68d096dac" providerId="LiveId" clId="{DFFA3C43-58E0-4F05-B16F-949FC72DD7D1}" dt="2024-01-16T12:00:01.276" v="356" actId="21"/>
        <pc:sldMkLst>
          <pc:docMk/>
          <pc:sldMk cId="3736103473" sldId="279"/>
        </pc:sldMkLst>
        <pc:spChg chg="mod">
          <ac:chgData name="泽彤 刘" userId="4236d4f68d096dac" providerId="LiveId" clId="{DFFA3C43-58E0-4F05-B16F-949FC72DD7D1}" dt="2024-01-16T11:59:48.413" v="353" actId="20577"/>
          <ac:spMkLst>
            <pc:docMk/>
            <pc:sldMk cId="3736103473" sldId="279"/>
            <ac:spMk id="7" creationId="{91AB786D-CD2F-68D1-76F1-572D9AE4FB76}"/>
          </ac:spMkLst>
        </pc:spChg>
        <pc:spChg chg="mod">
          <ac:chgData name="泽彤 刘" userId="4236d4f68d096dac" providerId="LiveId" clId="{DFFA3C43-58E0-4F05-B16F-949FC72DD7D1}" dt="2024-01-16T11:59:51.208" v="355" actId="20577"/>
          <ac:spMkLst>
            <pc:docMk/>
            <pc:sldMk cId="3736103473" sldId="279"/>
            <ac:spMk id="14" creationId="{413FE9D1-AA62-0A48-63E8-1C5F14D119B7}"/>
          </ac:spMkLst>
        </pc:spChg>
        <pc:picChg chg="del">
          <ac:chgData name="泽彤 刘" userId="4236d4f68d096dac" providerId="LiveId" clId="{DFFA3C43-58E0-4F05-B16F-949FC72DD7D1}" dt="2024-01-16T12:00:01.276" v="356" actId="21"/>
          <ac:picMkLst>
            <pc:docMk/>
            <pc:sldMk cId="3736103473" sldId="279"/>
            <ac:picMk id="9" creationId="{49069CFF-EDC4-2628-C0B0-3462CF60DF6F}"/>
          </ac:picMkLst>
        </pc:picChg>
      </pc:sldChg>
      <pc:sldChg chg="modSp add mod">
        <pc:chgData name="泽彤 刘" userId="4236d4f68d096dac" providerId="LiveId" clId="{DFFA3C43-58E0-4F05-B16F-949FC72DD7D1}" dt="2024-01-16T13:21:39.518" v="1007" actId="20577"/>
        <pc:sldMkLst>
          <pc:docMk/>
          <pc:sldMk cId="797465701" sldId="280"/>
        </pc:sldMkLst>
        <pc:spChg chg="mod">
          <ac:chgData name="泽彤 刘" userId="4236d4f68d096dac" providerId="LiveId" clId="{DFFA3C43-58E0-4F05-B16F-949FC72DD7D1}" dt="2024-01-16T13:21:39.518" v="1007" actId="20577"/>
          <ac:spMkLst>
            <pc:docMk/>
            <pc:sldMk cId="797465701" sldId="280"/>
            <ac:spMk id="2" creationId="{3C04D4F0-9F00-D043-B80F-52268AB0057D}"/>
          </ac:spMkLst>
        </pc:spChg>
        <pc:spChg chg="mod">
          <ac:chgData name="泽彤 刘" userId="4236d4f68d096dac" providerId="LiveId" clId="{DFFA3C43-58E0-4F05-B16F-949FC72DD7D1}" dt="2024-01-16T12:54:06.680" v="668" actId="14100"/>
          <ac:spMkLst>
            <pc:docMk/>
            <pc:sldMk cId="797465701" sldId="280"/>
            <ac:spMk id="3" creationId="{0ADC9092-B8AD-9448-9690-13D94442A120}"/>
          </ac:spMkLst>
        </pc:spChg>
      </pc:sldChg>
      <pc:sldChg chg="modSp add mod ord">
        <pc:chgData name="泽彤 刘" userId="4236d4f68d096dac" providerId="LiveId" clId="{DFFA3C43-58E0-4F05-B16F-949FC72DD7D1}" dt="2024-01-16T13:00:59.641" v="984" actId="1076"/>
        <pc:sldMkLst>
          <pc:docMk/>
          <pc:sldMk cId="1010415149" sldId="281"/>
        </pc:sldMkLst>
        <pc:spChg chg="mod">
          <ac:chgData name="泽彤 刘" userId="4236d4f68d096dac" providerId="LiveId" clId="{DFFA3C43-58E0-4F05-B16F-949FC72DD7D1}" dt="2024-01-16T13:00:59.641" v="984" actId="1076"/>
          <ac:spMkLst>
            <pc:docMk/>
            <pc:sldMk cId="1010415149" sldId="281"/>
            <ac:spMk id="2" creationId="{3C04D4F0-9F00-D043-B80F-52268AB0057D}"/>
          </ac:spMkLst>
        </pc:spChg>
      </pc:sldChg>
      <pc:sldChg chg="modSp add mod ord">
        <pc:chgData name="泽彤 刘" userId="4236d4f68d096dac" providerId="LiveId" clId="{DFFA3C43-58E0-4F05-B16F-949FC72DD7D1}" dt="2024-01-16T12:52:32.209" v="664"/>
        <pc:sldMkLst>
          <pc:docMk/>
          <pc:sldMk cId="878921994" sldId="282"/>
        </pc:sldMkLst>
        <pc:spChg chg="mod">
          <ac:chgData name="泽彤 刘" userId="4236d4f68d096dac" providerId="LiveId" clId="{DFFA3C43-58E0-4F05-B16F-949FC72DD7D1}" dt="2024-01-16T12:52:32.209" v="664"/>
          <ac:spMkLst>
            <pc:docMk/>
            <pc:sldMk cId="878921994" sldId="282"/>
            <ac:spMk id="2" creationId="{3C04D4F0-9F00-D043-B80F-52268AB0057D}"/>
          </ac:spMkLst>
        </pc:spChg>
        <pc:spChg chg="mod">
          <ac:chgData name="泽彤 刘" userId="4236d4f68d096dac" providerId="LiveId" clId="{DFFA3C43-58E0-4F05-B16F-949FC72DD7D1}" dt="2024-01-16T12:49:21.823" v="616" actId="20577"/>
          <ac:spMkLst>
            <pc:docMk/>
            <pc:sldMk cId="878921994" sldId="282"/>
            <ac:spMk id="3" creationId="{0ADC9092-B8AD-9448-9690-13D94442A120}"/>
          </ac:spMkLst>
        </pc:spChg>
      </pc:sldChg>
      <pc:sldChg chg="addSp delSp modSp add mod ord">
        <pc:chgData name="泽彤 刘" userId="4236d4f68d096dac" providerId="LiveId" clId="{DFFA3C43-58E0-4F05-B16F-949FC72DD7D1}" dt="2024-01-16T15:09:40.900" v="1459" actId="1076"/>
        <pc:sldMkLst>
          <pc:docMk/>
          <pc:sldMk cId="1567184688" sldId="283"/>
        </pc:sldMkLst>
        <pc:spChg chg="del">
          <ac:chgData name="泽彤 刘" userId="4236d4f68d096dac" providerId="LiveId" clId="{DFFA3C43-58E0-4F05-B16F-949FC72DD7D1}" dt="2024-01-16T13:52:26.716" v="1163" actId="21"/>
          <ac:spMkLst>
            <pc:docMk/>
            <pc:sldMk cId="1567184688" sldId="283"/>
            <ac:spMk id="2" creationId="{3C04D4F0-9F00-D043-B80F-52268AB0057D}"/>
          </ac:spMkLst>
        </pc:spChg>
        <pc:spChg chg="mod">
          <ac:chgData name="泽彤 刘" userId="4236d4f68d096dac" providerId="LiveId" clId="{DFFA3C43-58E0-4F05-B16F-949FC72DD7D1}" dt="2024-01-16T13:28:09.442" v="1124" actId="20577"/>
          <ac:spMkLst>
            <pc:docMk/>
            <pc:sldMk cId="1567184688" sldId="283"/>
            <ac:spMk id="3" creationId="{0ADC9092-B8AD-9448-9690-13D94442A120}"/>
          </ac:spMkLst>
        </pc:spChg>
        <pc:spChg chg="add del mod">
          <ac:chgData name="泽彤 刘" userId="4236d4f68d096dac" providerId="LiveId" clId="{DFFA3C43-58E0-4F05-B16F-949FC72DD7D1}" dt="2024-01-16T13:52:29.563" v="1164" actId="21"/>
          <ac:spMkLst>
            <pc:docMk/>
            <pc:sldMk cId="1567184688" sldId="283"/>
            <ac:spMk id="8" creationId="{55280D48-4F4E-8924-626B-2CC78E073E73}"/>
          </ac:spMkLst>
        </pc:spChg>
        <pc:spChg chg="add mod">
          <ac:chgData name="泽彤 刘" userId="4236d4f68d096dac" providerId="LiveId" clId="{DFFA3C43-58E0-4F05-B16F-949FC72DD7D1}" dt="2024-01-16T13:53:25.264" v="1191" actId="14100"/>
          <ac:spMkLst>
            <pc:docMk/>
            <pc:sldMk cId="1567184688" sldId="283"/>
            <ac:spMk id="9" creationId="{1E238B64-B049-A2EE-E45F-8C25CD360290}"/>
          </ac:spMkLst>
        </pc:spChg>
        <pc:spChg chg="add mod">
          <ac:chgData name="泽彤 刘" userId="4236d4f68d096dac" providerId="LiveId" clId="{DFFA3C43-58E0-4F05-B16F-949FC72DD7D1}" dt="2024-01-16T13:53:37.300" v="1200" actId="1076"/>
          <ac:spMkLst>
            <pc:docMk/>
            <pc:sldMk cId="1567184688" sldId="283"/>
            <ac:spMk id="10" creationId="{A5C6C1BB-EE19-1863-AADC-F476D0CD67AE}"/>
          </ac:spMkLst>
        </pc:spChg>
        <pc:spChg chg="add mod">
          <ac:chgData name="泽彤 刘" userId="4236d4f68d096dac" providerId="LiveId" clId="{DFFA3C43-58E0-4F05-B16F-949FC72DD7D1}" dt="2024-01-16T13:53:55.330" v="1216" actId="20577"/>
          <ac:spMkLst>
            <pc:docMk/>
            <pc:sldMk cId="1567184688" sldId="283"/>
            <ac:spMk id="11" creationId="{C8B3FA0A-1C63-78A0-A88B-00350EE41CAF}"/>
          </ac:spMkLst>
        </pc:spChg>
        <pc:spChg chg="add mod">
          <ac:chgData name="泽彤 刘" userId="4236d4f68d096dac" providerId="LiveId" clId="{DFFA3C43-58E0-4F05-B16F-949FC72DD7D1}" dt="2024-01-16T13:54:38.219" v="1267" actId="1076"/>
          <ac:spMkLst>
            <pc:docMk/>
            <pc:sldMk cId="1567184688" sldId="283"/>
            <ac:spMk id="12" creationId="{3356C6D5-58C0-7115-F394-211C35CEC5CA}"/>
          </ac:spMkLst>
        </pc:spChg>
        <pc:spChg chg="add mod">
          <ac:chgData name="泽彤 刘" userId="4236d4f68d096dac" providerId="LiveId" clId="{DFFA3C43-58E0-4F05-B16F-949FC72DD7D1}" dt="2024-01-16T13:54:34.163" v="1266" actId="1076"/>
          <ac:spMkLst>
            <pc:docMk/>
            <pc:sldMk cId="1567184688" sldId="283"/>
            <ac:spMk id="13" creationId="{3D4C2683-140A-72BC-D007-8E770F9A3F9A}"/>
          </ac:spMkLst>
        </pc:spChg>
        <pc:spChg chg="add mod">
          <ac:chgData name="泽彤 刘" userId="4236d4f68d096dac" providerId="LiveId" clId="{DFFA3C43-58E0-4F05-B16F-949FC72DD7D1}" dt="2024-01-16T13:59:48.821" v="1419" actId="1076"/>
          <ac:spMkLst>
            <pc:docMk/>
            <pc:sldMk cId="1567184688" sldId="283"/>
            <ac:spMk id="14" creationId="{2A27D0C3-CB46-A47E-5B8D-43BAC16E0D07}"/>
          </ac:spMkLst>
        </pc:spChg>
        <pc:spChg chg="add mod">
          <ac:chgData name="泽彤 刘" userId="4236d4f68d096dac" providerId="LiveId" clId="{DFFA3C43-58E0-4F05-B16F-949FC72DD7D1}" dt="2024-01-16T13:55:11.723" v="1308" actId="14100"/>
          <ac:spMkLst>
            <pc:docMk/>
            <pc:sldMk cId="1567184688" sldId="283"/>
            <ac:spMk id="15" creationId="{1C28F37B-07AE-6109-A597-1B5248DCB5EC}"/>
          </ac:spMkLst>
        </pc:spChg>
        <pc:spChg chg="add mod">
          <ac:chgData name="泽彤 刘" userId="4236d4f68d096dac" providerId="LiveId" clId="{DFFA3C43-58E0-4F05-B16F-949FC72DD7D1}" dt="2024-01-16T15:09:40.900" v="1459" actId="1076"/>
          <ac:spMkLst>
            <pc:docMk/>
            <pc:sldMk cId="1567184688" sldId="283"/>
            <ac:spMk id="16" creationId="{29902A94-DE56-AE76-0999-512898328E59}"/>
          </ac:spMkLst>
        </pc:spChg>
        <pc:spChg chg="add mod">
          <ac:chgData name="泽彤 刘" userId="4236d4f68d096dac" providerId="LiveId" clId="{DFFA3C43-58E0-4F05-B16F-949FC72DD7D1}" dt="2024-01-16T13:55:56.512" v="1352" actId="1076"/>
          <ac:spMkLst>
            <pc:docMk/>
            <pc:sldMk cId="1567184688" sldId="283"/>
            <ac:spMk id="17" creationId="{A73AFB50-3DC3-6324-8184-695B415AB4DB}"/>
          </ac:spMkLst>
        </pc:spChg>
        <pc:spChg chg="add mod">
          <ac:chgData name="泽彤 刘" userId="4236d4f68d096dac" providerId="LiveId" clId="{DFFA3C43-58E0-4F05-B16F-949FC72DD7D1}" dt="2024-01-16T13:58:44.575" v="1408" actId="1076"/>
          <ac:spMkLst>
            <pc:docMk/>
            <pc:sldMk cId="1567184688" sldId="283"/>
            <ac:spMk id="18" creationId="{CC449E86-B090-39BD-E8E0-4C8A20B65C04}"/>
          </ac:spMkLst>
        </pc:spChg>
        <pc:spChg chg="add del mod">
          <ac:chgData name="泽彤 刘" userId="4236d4f68d096dac" providerId="LiveId" clId="{DFFA3C43-58E0-4F05-B16F-949FC72DD7D1}" dt="2024-01-16T13:57:04.993" v="1388"/>
          <ac:spMkLst>
            <pc:docMk/>
            <pc:sldMk cId="1567184688" sldId="283"/>
            <ac:spMk id="21" creationId="{63935989-0AC5-F29B-8D94-24BAB2DE32FA}"/>
          </ac:spMkLst>
        </pc:spChg>
        <pc:spChg chg="add del mod">
          <ac:chgData name="泽彤 刘" userId="4236d4f68d096dac" providerId="LiveId" clId="{DFFA3C43-58E0-4F05-B16F-949FC72DD7D1}" dt="2024-01-16T13:58:26.426" v="1406"/>
          <ac:spMkLst>
            <pc:docMk/>
            <pc:sldMk cId="1567184688" sldId="283"/>
            <ac:spMk id="30" creationId="{F2A2AD04-45AF-9DC1-7EB3-825F6533893E}"/>
          </ac:spMkLst>
        </pc:spChg>
        <pc:spChg chg="add mod">
          <ac:chgData name="泽彤 刘" userId="4236d4f68d096dac" providerId="LiveId" clId="{DFFA3C43-58E0-4F05-B16F-949FC72DD7D1}" dt="2024-01-16T13:59:27.120" v="1413" actId="1076"/>
          <ac:spMkLst>
            <pc:docMk/>
            <pc:sldMk cId="1567184688" sldId="283"/>
            <ac:spMk id="32" creationId="{56582ABE-BDBD-21F7-2B91-C6500F832366}"/>
          </ac:spMkLst>
        </pc:spChg>
        <pc:spChg chg="add del mod">
          <ac:chgData name="泽彤 刘" userId="4236d4f68d096dac" providerId="LiveId" clId="{DFFA3C43-58E0-4F05-B16F-949FC72DD7D1}" dt="2024-01-16T14:00:23.716" v="1442"/>
          <ac:spMkLst>
            <pc:docMk/>
            <pc:sldMk cId="1567184688" sldId="283"/>
            <ac:spMk id="40" creationId="{8C54F5A7-58C5-7C83-E6C7-61F0FD6FFF92}"/>
          </ac:spMkLst>
        </pc:spChg>
        <pc:spChg chg="add mod">
          <ac:chgData name="泽彤 刘" userId="4236d4f68d096dac" providerId="LiveId" clId="{DFFA3C43-58E0-4F05-B16F-949FC72DD7D1}" dt="2024-01-16T14:00:36.702" v="1445" actId="1076"/>
          <ac:spMkLst>
            <pc:docMk/>
            <pc:sldMk cId="1567184688" sldId="283"/>
            <ac:spMk id="42" creationId="{9501D368-FA35-A6C9-9F88-032E056661CE}"/>
          </ac:spMkLst>
        </pc:spChg>
        <pc:cxnChg chg="add mod">
          <ac:chgData name="泽彤 刘" userId="4236d4f68d096dac" providerId="LiveId" clId="{DFFA3C43-58E0-4F05-B16F-949FC72DD7D1}" dt="2024-01-16T13:57:00.563" v="1386" actId="1076"/>
          <ac:cxnSpMkLst>
            <pc:docMk/>
            <pc:sldMk cId="1567184688" sldId="283"/>
            <ac:cxnSpMk id="20" creationId="{38050B31-4D65-AF02-8F90-1A04EBA8C410}"/>
          </ac:cxnSpMkLst>
        </pc:cxnChg>
        <pc:cxnChg chg="add mod">
          <ac:chgData name="泽彤 刘" userId="4236d4f68d096dac" providerId="LiveId" clId="{DFFA3C43-58E0-4F05-B16F-949FC72DD7D1}" dt="2024-01-16T13:57:12.547" v="1390" actId="1076"/>
          <ac:cxnSpMkLst>
            <pc:docMk/>
            <pc:sldMk cId="1567184688" sldId="283"/>
            <ac:cxnSpMk id="22" creationId="{E7F17591-D0C8-FDC0-BCF9-8AEB58A3BB43}"/>
          </ac:cxnSpMkLst>
        </pc:cxnChg>
        <pc:cxnChg chg="add mod">
          <ac:chgData name="泽彤 刘" userId="4236d4f68d096dac" providerId="LiveId" clId="{DFFA3C43-58E0-4F05-B16F-949FC72DD7D1}" dt="2024-01-16T13:57:39.254" v="1398" actId="14100"/>
          <ac:cxnSpMkLst>
            <pc:docMk/>
            <pc:sldMk cId="1567184688" sldId="283"/>
            <ac:cxnSpMk id="23" creationId="{C9919FF1-DDD4-9E68-B952-CE319E1AD012}"/>
          </ac:cxnSpMkLst>
        </pc:cxnChg>
        <pc:cxnChg chg="add mod">
          <ac:chgData name="泽彤 刘" userId="4236d4f68d096dac" providerId="LiveId" clId="{DFFA3C43-58E0-4F05-B16F-949FC72DD7D1}" dt="2024-01-16T13:57:31.046" v="1396" actId="14100"/>
          <ac:cxnSpMkLst>
            <pc:docMk/>
            <pc:sldMk cId="1567184688" sldId="283"/>
            <ac:cxnSpMk id="25" creationId="{5896059B-389B-B06F-26B7-CFC4A349D3F4}"/>
          </ac:cxnSpMkLst>
        </pc:cxnChg>
        <pc:cxnChg chg="add mod">
          <ac:chgData name="泽彤 刘" userId="4236d4f68d096dac" providerId="LiveId" clId="{DFFA3C43-58E0-4F05-B16F-949FC72DD7D1}" dt="2024-01-16T13:58:39.177" v="1407" actId="14100"/>
          <ac:cxnSpMkLst>
            <pc:docMk/>
            <pc:sldMk cId="1567184688" sldId="283"/>
            <ac:cxnSpMk id="28" creationId="{C87B1A55-7347-EDCD-39EE-460769627A62}"/>
          </ac:cxnSpMkLst>
        </pc:cxnChg>
        <pc:cxnChg chg="add mod">
          <ac:chgData name="泽彤 刘" userId="4236d4f68d096dac" providerId="LiveId" clId="{DFFA3C43-58E0-4F05-B16F-949FC72DD7D1}" dt="2024-01-16T13:59:39.392" v="1415" actId="14100"/>
          <ac:cxnSpMkLst>
            <pc:docMk/>
            <pc:sldMk cId="1567184688" sldId="283"/>
            <ac:cxnSpMk id="34" creationId="{7752265B-A592-2AAE-80BA-E39652A8291D}"/>
          </ac:cxnSpMkLst>
        </pc:cxnChg>
        <pc:cxnChg chg="add mod">
          <ac:chgData name="泽彤 刘" userId="4236d4f68d096dac" providerId="LiveId" clId="{DFFA3C43-58E0-4F05-B16F-949FC72DD7D1}" dt="2024-01-16T14:00:02.617" v="1424" actId="1076"/>
          <ac:cxnSpMkLst>
            <pc:docMk/>
            <pc:sldMk cId="1567184688" sldId="283"/>
            <ac:cxnSpMk id="36" creationId="{4F2A0395-68E1-2D25-9E40-47E3CF7FC11D}"/>
          </ac:cxnSpMkLst>
        </pc:cxnChg>
        <pc:cxnChg chg="add mod">
          <ac:chgData name="泽彤 刘" userId="4236d4f68d096dac" providerId="LiveId" clId="{DFFA3C43-58E0-4F05-B16F-949FC72DD7D1}" dt="2024-01-16T13:59:55.742" v="1422" actId="14100"/>
          <ac:cxnSpMkLst>
            <pc:docMk/>
            <pc:sldMk cId="1567184688" sldId="283"/>
            <ac:cxnSpMk id="38" creationId="{B1F6F290-D761-DCA2-2C3E-47988A40AA09}"/>
          </ac:cxnSpMkLst>
        </pc:cxnChg>
        <pc:cxnChg chg="add mod">
          <ac:chgData name="泽彤 刘" userId="4236d4f68d096dac" providerId="LiveId" clId="{DFFA3C43-58E0-4F05-B16F-949FC72DD7D1}" dt="2024-01-16T14:00:12.093" v="1426"/>
          <ac:cxnSpMkLst>
            <pc:docMk/>
            <pc:sldMk cId="1567184688" sldId="283"/>
            <ac:cxnSpMk id="41" creationId="{BC321F33-A731-0E1B-9600-3EB738B0C3CB}"/>
          </ac:cxnSpMkLst>
        </pc:cxnChg>
        <pc:cxnChg chg="add mod">
          <ac:chgData name="泽彤 刘" userId="4236d4f68d096dac" providerId="LiveId" clId="{DFFA3C43-58E0-4F05-B16F-949FC72DD7D1}" dt="2024-01-16T14:00:41.388" v="1447" actId="14100"/>
          <ac:cxnSpMkLst>
            <pc:docMk/>
            <pc:sldMk cId="1567184688" sldId="283"/>
            <ac:cxnSpMk id="44" creationId="{6FBEBBB2-3D1A-909B-A45C-9D9672C9B470}"/>
          </ac:cxnSpMkLst>
        </pc:cxnChg>
      </pc:sldChg>
    </pc:docChg>
  </pc:docChgLst>
  <pc:docChgLst>
    <pc:chgData name="泽彤 刘" userId="4236d4f68d096dac" providerId="LiveId" clId="{2ACCB1B9-F99C-462B-AFE9-DDF6E3A3CB47}"/>
    <pc:docChg chg="undo custSel addSld modSld sldOrd">
      <pc:chgData name="泽彤 刘" userId="4236d4f68d096dac" providerId="LiveId" clId="{2ACCB1B9-F99C-462B-AFE9-DDF6E3A3CB47}" dt="2023-12-18T15:24:59.452" v="1302" actId="20577"/>
      <pc:docMkLst>
        <pc:docMk/>
      </pc:docMkLst>
      <pc:sldChg chg="modSp mod">
        <pc:chgData name="泽彤 刘" userId="4236d4f68d096dac" providerId="LiveId" clId="{2ACCB1B9-F99C-462B-AFE9-DDF6E3A3CB47}" dt="2023-12-18T13:25:01.391" v="13" actId="20577"/>
        <pc:sldMkLst>
          <pc:docMk/>
          <pc:sldMk cId="3269070600" sldId="257"/>
        </pc:sldMkLst>
        <pc:spChg chg="mod">
          <ac:chgData name="泽彤 刘" userId="4236d4f68d096dac" providerId="LiveId" clId="{2ACCB1B9-F99C-462B-AFE9-DDF6E3A3CB47}" dt="2023-12-18T13:25:01.391" v="13" actId="20577"/>
          <ac:spMkLst>
            <pc:docMk/>
            <pc:sldMk cId="3269070600" sldId="257"/>
            <ac:spMk id="5" creationId="{D880124D-0355-C54B-9126-82BC6AB6B368}"/>
          </ac:spMkLst>
        </pc:spChg>
      </pc:sldChg>
      <pc:sldChg chg="modSp mod">
        <pc:chgData name="泽彤 刘" userId="4236d4f68d096dac" providerId="LiveId" clId="{2ACCB1B9-F99C-462B-AFE9-DDF6E3A3CB47}" dt="2023-12-18T13:25:10.126" v="25" actId="20577"/>
        <pc:sldMkLst>
          <pc:docMk/>
          <pc:sldMk cId="4061495412" sldId="258"/>
        </pc:sldMkLst>
        <pc:spChg chg="mod">
          <ac:chgData name="泽彤 刘" userId="4236d4f68d096dac" providerId="LiveId" clId="{2ACCB1B9-F99C-462B-AFE9-DDF6E3A3CB47}" dt="2023-12-18T13:25:10.126" v="25" actId="20577"/>
          <ac:spMkLst>
            <pc:docMk/>
            <pc:sldMk cId="4061495412" sldId="258"/>
            <ac:spMk id="8" creationId="{45C74A76-0262-ECF5-83BC-71518261FBEB}"/>
          </ac:spMkLst>
        </pc:spChg>
      </pc:sldChg>
      <pc:sldChg chg="modSp mod">
        <pc:chgData name="泽彤 刘" userId="4236d4f68d096dac" providerId="LiveId" clId="{2ACCB1B9-F99C-462B-AFE9-DDF6E3A3CB47}" dt="2023-12-18T13:25:19.743" v="37" actId="20577"/>
        <pc:sldMkLst>
          <pc:docMk/>
          <pc:sldMk cId="1714791060" sldId="259"/>
        </pc:sldMkLst>
        <pc:spChg chg="mod">
          <ac:chgData name="泽彤 刘" userId="4236d4f68d096dac" providerId="LiveId" clId="{2ACCB1B9-F99C-462B-AFE9-DDF6E3A3CB47}" dt="2023-12-18T13:25:19.743" v="37" actId="20577"/>
          <ac:spMkLst>
            <pc:docMk/>
            <pc:sldMk cId="1714791060" sldId="259"/>
            <ac:spMk id="8" creationId="{5966992A-6223-254B-2053-BD417C00BF5E}"/>
          </ac:spMkLst>
        </pc:spChg>
      </pc:sldChg>
      <pc:sldChg chg="modSp mod">
        <pc:chgData name="泽彤 刘" userId="4236d4f68d096dac" providerId="LiveId" clId="{2ACCB1B9-F99C-462B-AFE9-DDF6E3A3CB47}" dt="2023-12-18T13:25:43.608" v="73" actId="20577"/>
        <pc:sldMkLst>
          <pc:docMk/>
          <pc:sldMk cId="4294294497" sldId="260"/>
        </pc:sldMkLst>
        <pc:spChg chg="mod">
          <ac:chgData name="泽彤 刘" userId="4236d4f68d096dac" providerId="LiveId" clId="{2ACCB1B9-F99C-462B-AFE9-DDF6E3A3CB47}" dt="2023-12-18T13:25:43.608" v="73" actId="20577"/>
          <ac:spMkLst>
            <pc:docMk/>
            <pc:sldMk cId="4294294497" sldId="260"/>
            <ac:spMk id="7" creationId="{C4F57940-33EE-7E6C-1E32-362311A7D82A}"/>
          </ac:spMkLst>
        </pc:spChg>
      </pc:sldChg>
      <pc:sldChg chg="addSp delSp modSp mod ord">
        <pc:chgData name="泽彤 刘" userId="4236d4f68d096dac" providerId="LiveId" clId="{2ACCB1B9-F99C-462B-AFE9-DDF6E3A3CB47}" dt="2023-12-18T14:28:08.003" v="646" actId="20577"/>
        <pc:sldMkLst>
          <pc:docMk/>
          <pc:sldMk cId="1530241814" sldId="261"/>
        </pc:sldMkLst>
        <pc:spChg chg="mod">
          <ac:chgData name="泽彤 刘" userId="4236d4f68d096dac" providerId="LiveId" clId="{2ACCB1B9-F99C-462B-AFE9-DDF6E3A3CB47}" dt="2023-12-18T14:28:08.003" v="646" actId="20577"/>
          <ac:spMkLst>
            <pc:docMk/>
            <pc:sldMk cId="1530241814" sldId="261"/>
            <ac:spMk id="4" creationId="{EE3D9599-6AD0-A54B-A8DB-E5D44637B072}"/>
          </ac:spMkLst>
        </pc:spChg>
        <pc:spChg chg="add del mod">
          <ac:chgData name="泽彤 刘" userId="4236d4f68d096dac" providerId="LiveId" clId="{2ACCB1B9-F99C-462B-AFE9-DDF6E3A3CB47}" dt="2023-12-18T14:10:56.950" v="605" actId="21"/>
          <ac:spMkLst>
            <pc:docMk/>
            <pc:sldMk cId="1530241814" sldId="261"/>
            <ac:spMk id="8" creationId="{5947A155-1E96-9676-06BD-0F1D8F2CBED5}"/>
          </ac:spMkLst>
        </pc:spChg>
        <pc:spChg chg="mod">
          <ac:chgData name="泽彤 刘" userId="4236d4f68d096dac" providerId="LiveId" clId="{2ACCB1B9-F99C-462B-AFE9-DDF6E3A3CB47}" dt="2023-12-18T13:25:26.503" v="49" actId="20577"/>
          <ac:spMkLst>
            <pc:docMk/>
            <pc:sldMk cId="1530241814" sldId="261"/>
            <ac:spMk id="12" creationId="{9CD6B7CF-6CAE-3B4C-BBC1-0C91FA38F2AC}"/>
          </ac:spMkLst>
        </pc:spChg>
        <pc:spChg chg="add del mod">
          <ac:chgData name="泽彤 刘" userId="4236d4f68d096dac" providerId="LiveId" clId="{2ACCB1B9-F99C-462B-AFE9-DDF6E3A3CB47}" dt="2023-12-18T14:14:42.780" v="610" actId="21"/>
          <ac:spMkLst>
            <pc:docMk/>
            <pc:sldMk cId="1530241814" sldId="261"/>
            <ac:spMk id="15" creationId="{8D20EB42-2243-DEBE-830B-252DB68C13BF}"/>
          </ac:spMkLst>
        </pc:spChg>
        <pc:picChg chg="add mod">
          <ac:chgData name="泽彤 刘" userId="4236d4f68d096dac" providerId="LiveId" clId="{2ACCB1B9-F99C-462B-AFE9-DDF6E3A3CB47}" dt="2023-12-18T14:10:58.539" v="606" actId="1076"/>
          <ac:picMkLst>
            <pc:docMk/>
            <pc:sldMk cId="1530241814" sldId="261"/>
            <ac:picMk id="3" creationId="{3F9274CF-5DF7-4AD2-C9BB-2F8E538E9028}"/>
          </ac:picMkLst>
        </pc:picChg>
        <pc:picChg chg="del">
          <ac:chgData name="泽彤 刘" userId="4236d4f68d096dac" providerId="LiveId" clId="{2ACCB1B9-F99C-462B-AFE9-DDF6E3A3CB47}" dt="2023-12-18T14:14:38.482" v="609" actId="21"/>
          <ac:picMkLst>
            <pc:docMk/>
            <pc:sldMk cId="1530241814" sldId="261"/>
            <ac:picMk id="9" creationId="{C5527B26-1865-3147-2469-33579D38C617}"/>
          </ac:picMkLst>
        </pc:picChg>
        <pc:picChg chg="del">
          <ac:chgData name="泽彤 刘" userId="4236d4f68d096dac" providerId="LiveId" clId="{2ACCB1B9-F99C-462B-AFE9-DDF6E3A3CB47}" dt="2023-12-18T14:10:45.499" v="603" actId="21"/>
          <ac:picMkLst>
            <pc:docMk/>
            <pc:sldMk cId="1530241814" sldId="261"/>
            <ac:picMk id="11" creationId="{0CE4C8BE-25C5-F663-99F5-4AE5840A15CB}"/>
          </ac:picMkLst>
        </pc:picChg>
        <pc:picChg chg="add mod">
          <ac:chgData name="泽彤 刘" userId="4236d4f68d096dac" providerId="LiveId" clId="{2ACCB1B9-F99C-462B-AFE9-DDF6E3A3CB47}" dt="2023-12-18T14:15:10.780" v="620" actId="14100"/>
          <ac:picMkLst>
            <pc:docMk/>
            <pc:sldMk cId="1530241814" sldId="261"/>
            <ac:picMk id="13" creationId="{5DFB1163-3318-36AF-ED1F-EB1EF9102B31}"/>
          </ac:picMkLst>
        </pc:picChg>
      </pc:sldChg>
      <pc:sldChg chg="modSp mod ord">
        <pc:chgData name="泽彤 刘" userId="4236d4f68d096dac" providerId="LiveId" clId="{2ACCB1B9-F99C-462B-AFE9-DDF6E3A3CB47}" dt="2023-12-18T13:39:27.774" v="356"/>
        <pc:sldMkLst>
          <pc:docMk/>
          <pc:sldMk cId="1134098973" sldId="262"/>
        </pc:sldMkLst>
        <pc:spChg chg="mod">
          <ac:chgData name="泽彤 刘" userId="4236d4f68d096dac" providerId="LiveId" clId="{2ACCB1B9-F99C-462B-AFE9-DDF6E3A3CB47}" dt="2023-12-18T13:25:51.414" v="85" actId="20577"/>
          <ac:spMkLst>
            <pc:docMk/>
            <pc:sldMk cId="1134098973" sldId="262"/>
            <ac:spMk id="16" creationId="{EA94447C-129B-59BE-3C55-82B443C62D9B}"/>
          </ac:spMkLst>
        </pc:spChg>
      </pc:sldChg>
      <pc:sldChg chg="modSp mod ord">
        <pc:chgData name="泽彤 刘" userId="4236d4f68d096dac" providerId="LiveId" clId="{2ACCB1B9-F99C-462B-AFE9-DDF6E3A3CB47}" dt="2023-12-18T13:39:22.774" v="354"/>
        <pc:sldMkLst>
          <pc:docMk/>
          <pc:sldMk cId="3471667735" sldId="263"/>
        </pc:sldMkLst>
        <pc:spChg chg="mod">
          <ac:chgData name="泽彤 刘" userId="4236d4f68d096dac" providerId="LiveId" clId="{2ACCB1B9-F99C-462B-AFE9-DDF6E3A3CB47}" dt="2023-12-18T13:26:00.583" v="97" actId="20577"/>
          <ac:spMkLst>
            <pc:docMk/>
            <pc:sldMk cId="3471667735" sldId="263"/>
            <ac:spMk id="18" creationId="{895398BE-CA00-CA67-BE93-2BB0189372CE}"/>
          </ac:spMkLst>
        </pc:spChg>
      </pc:sldChg>
      <pc:sldChg chg="addSp modSp mod">
        <pc:chgData name="泽彤 刘" userId="4236d4f68d096dac" providerId="LiveId" clId="{2ACCB1B9-F99C-462B-AFE9-DDF6E3A3CB47}" dt="2023-12-18T13:30:54.066" v="198" actId="1076"/>
        <pc:sldMkLst>
          <pc:docMk/>
          <pc:sldMk cId="2954974611" sldId="264"/>
        </pc:sldMkLst>
        <pc:spChg chg="add mod">
          <ac:chgData name="泽彤 刘" userId="4236d4f68d096dac" providerId="LiveId" clId="{2ACCB1B9-F99C-462B-AFE9-DDF6E3A3CB47}" dt="2023-12-18T13:30:54.066" v="198" actId="1076"/>
          <ac:spMkLst>
            <pc:docMk/>
            <pc:sldMk cId="2954974611" sldId="264"/>
            <ac:spMk id="2" creationId="{66127EDD-6BB5-DA77-C5AB-860F16896E38}"/>
          </ac:spMkLst>
        </pc:spChg>
        <pc:spChg chg="mod">
          <ac:chgData name="泽彤 刘" userId="4236d4f68d096dac" providerId="LiveId" clId="{2ACCB1B9-F99C-462B-AFE9-DDF6E3A3CB47}" dt="2023-12-18T13:30:42.513" v="195" actId="1076"/>
          <ac:spMkLst>
            <pc:docMk/>
            <pc:sldMk cId="2954974611" sldId="264"/>
            <ac:spMk id="3" creationId="{0C3C4E0C-AC3E-5847-A768-F061CCF950BA}"/>
          </ac:spMkLst>
        </pc:spChg>
        <pc:spChg chg="add mod">
          <ac:chgData name="泽彤 刘" userId="4236d4f68d096dac" providerId="LiveId" clId="{2ACCB1B9-F99C-462B-AFE9-DDF6E3A3CB47}" dt="2023-12-18T13:30:49.728" v="197" actId="1076"/>
          <ac:spMkLst>
            <pc:docMk/>
            <pc:sldMk cId="2954974611" sldId="264"/>
            <ac:spMk id="5" creationId="{629E3AC6-EB91-B096-ABC4-978506AD95E4}"/>
          </ac:spMkLst>
        </pc:spChg>
        <pc:spChg chg="mod">
          <ac:chgData name="泽彤 刘" userId="4236d4f68d096dac" providerId="LiveId" clId="{2ACCB1B9-F99C-462B-AFE9-DDF6E3A3CB47}" dt="2023-12-18T13:26:10.890" v="109" actId="20577"/>
          <ac:spMkLst>
            <pc:docMk/>
            <pc:sldMk cId="2954974611" sldId="264"/>
            <ac:spMk id="8" creationId="{A3E0261E-59C6-4262-00E3-D5782081BB6F}"/>
          </ac:spMkLst>
        </pc:spChg>
      </pc:sldChg>
      <pc:sldChg chg="modSp mod">
        <pc:chgData name="泽彤 刘" userId="4236d4f68d096dac" providerId="LiveId" clId="{2ACCB1B9-F99C-462B-AFE9-DDF6E3A3CB47}" dt="2023-12-18T13:32:14.663" v="312" actId="1076"/>
        <pc:sldMkLst>
          <pc:docMk/>
          <pc:sldMk cId="3526488194" sldId="265"/>
        </pc:sldMkLst>
        <pc:spChg chg="mod">
          <ac:chgData name="泽彤 刘" userId="4236d4f68d096dac" providerId="LiveId" clId="{2ACCB1B9-F99C-462B-AFE9-DDF6E3A3CB47}" dt="2023-12-18T13:32:14.663" v="312" actId="1076"/>
          <ac:spMkLst>
            <pc:docMk/>
            <pc:sldMk cId="3526488194" sldId="265"/>
            <ac:spMk id="2" creationId="{67BC4BC0-7D27-3444-A1AD-65DBA4239BB8}"/>
          </ac:spMkLst>
        </pc:spChg>
        <pc:spChg chg="mod">
          <ac:chgData name="泽彤 刘" userId="4236d4f68d096dac" providerId="LiveId" clId="{2ACCB1B9-F99C-462B-AFE9-DDF6E3A3CB47}" dt="2023-12-18T13:32:12.226" v="311" actId="1076"/>
          <ac:spMkLst>
            <pc:docMk/>
            <pc:sldMk cId="3526488194" sldId="265"/>
            <ac:spMk id="3" creationId="{8A7EF2C0-AFE0-5A40-B32F-5698F4F0B1AC}"/>
          </ac:spMkLst>
        </pc:spChg>
      </pc:sldChg>
      <pc:sldChg chg="modSp mod">
        <pc:chgData name="泽彤 刘" userId="4236d4f68d096dac" providerId="LiveId" clId="{2ACCB1B9-F99C-462B-AFE9-DDF6E3A3CB47}" dt="2023-12-18T13:25:35.347" v="61" actId="20577"/>
        <pc:sldMkLst>
          <pc:docMk/>
          <pc:sldMk cId="49978139" sldId="266"/>
        </pc:sldMkLst>
        <pc:spChg chg="mod">
          <ac:chgData name="泽彤 刘" userId="4236d4f68d096dac" providerId="LiveId" clId="{2ACCB1B9-F99C-462B-AFE9-DDF6E3A3CB47}" dt="2023-12-18T13:25:35.347" v="61" actId="20577"/>
          <ac:spMkLst>
            <pc:docMk/>
            <pc:sldMk cId="49978139" sldId="266"/>
            <ac:spMk id="3" creationId="{5B328C0A-2B46-D74A-A592-90FFD5458775}"/>
          </ac:spMkLst>
        </pc:spChg>
      </pc:sldChg>
      <pc:sldChg chg="addSp delSp modSp mod ord addCm delCm">
        <pc:chgData name="泽彤 刘" userId="4236d4f68d096dac" providerId="LiveId" clId="{2ACCB1B9-F99C-462B-AFE9-DDF6E3A3CB47}" dt="2023-12-18T15:24:59.452" v="1302" actId="20577"/>
        <pc:sldMkLst>
          <pc:docMk/>
          <pc:sldMk cId="2516934719" sldId="267"/>
        </pc:sldMkLst>
        <pc:spChg chg="mod">
          <ac:chgData name="泽彤 刘" userId="4236d4f68d096dac" providerId="LiveId" clId="{2ACCB1B9-F99C-462B-AFE9-DDF6E3A3CB47}" dt="2023-12-18T13:35:04.201" v="348" actId="1076"/>
          <ac:spMkLst>
            <pc:docMk/>
            <pc:sldMk cId="2516934719" sldId="267"/>
            <ac:spMk id="3" creationId="{F5750EBF-A2BC-EB47-895C-9F99B6E14BBA}"/>
          </ac:spMkLst>
        </pc:spChg>
        <pc:spChg chg="mod">
          <ac:chgData name="泽彤 刘" userId="4236d4f68d096dac" providerId="LiveId" clId="{2ACCB1B9-F99C-462B-AFE9-DDF6E3A3CB47}" dt="2023-12-18T13:26:28.743" v="131" actId="20577"/>
          <ac:spMkLst>
            <pc:docMk/>
            <pc:sldMk cId="2516934719" sldId="267"/>
            <ac:spMk id="4" creationId="{5E83CAA4-5FD8-404D-8F15-5706BE646150}"/>
          </ac:spMkLst>
        </pc:spChg>
        <pc:spChg chg="add mod">
          <ac:chgData name="泽彤 刘" userId="4236d4f68d096dac" providerId="LiveId" clId="{2ACCB1B9-F99C-462B-AFE9-DDF6E3A3CB47}" dt="2023-12-18T14:37:08.906" v="860" actId="1076"/>
          <ac:spMkLst>
            <pc:docMk/>
            <pc:sldMk cId="2516934719" sldId="267"/>
            <ac:spMk id="14" creationId="{413FE9D1-AA62-0A48-63E8-1C5F14D119B7}"/>
          </ac:spMkLst>
        </pc:spChg>
        <pc:spChg chg="add mod">
          <ac:chgData name="泽彤 刘" userId="4236d4f68d096dac" providerId="LiveId" clId="{2ACCB1B9-F99C-462B-AFE9-DDF6E3A3CB47}" dt="2023-12-18T14:37:22.678" v="873" actId="1076"/>
          <ac:spMkLst>
            <pc:docMk/>
            <pc:sldMk cId="2516934719" sldId="267"/>
            <ac:spMk id="15" creationId="{478AA3A7-7D0D-535A-6F69-02C951C9A4E4}"/>
          </ac:spMkLst>
        </pc:spChg>
        <pc:spChg chg="add mod">
          <ac:chgData name="泽彤 刘" userId="4236d4f68d096dac" providerId="LiveId" clId="{2ACCB1B9-F99C-462B-AFE9-DDF6E3A3CB47}" dt="2023-12-18T15:20:58.151" v="1184" actId="20577"/>
          <ac:spMkLst>
            <pc:docMk/>
            <pc:sldMk cId="2516934719" sldId="267"/>
            <ac:spMk id="16" creationId="{07D20AC4-ED14-D394-61DC-8EBA8683EC9F}"/>
          </ac:spMkLst>
        </pc:spChg>
        <pc:spChg chg="add mod">
          <ac:chgData name="泽彤 刘" userId="4236d4f68d096dac" providerId="LiveId" clId="{2ACCB1B9-F99C-462B-AFE9-DDF6E3A3CB47}" dt="2023-12-18T15:24:59.452" v="1302" actId="20577"/>
          <ac:spMkLst>
            <pc:docMk/>
            <pc:sldMk cId="2516934719" sldId="267"/>
            <ac:spMk id="17" creationId="{71B1D9E4-66EA-CF4E-4430-608FE56EF274}"/>
          </ac:spMkLst>
        </pc:spChg>
        <pc:graphicFrameChg chg="add del">
          <ac:chgData name="泽彤 刘" userId="4236d4f68d096dac" providerId="LiveId" clId="{2ACCB1B9-F99C-462B-AFE9-DDF6E3A3CB47}" dt="2023-12-18T14:35:47.244" v="834" actId="21"/>
          <ac:graphicFrameMkLst>
            <pc:docMk/>
            <pc:sldMk cId="2516934719" sldId="267"/>
            <ac:graphicFrameMk id="11" creationId="{D5C87691-CCB6-AA3B-678E-E4505ECCED27}"/>
          </ac:graphicFrameMkLst>
        </pc:graphicFrameChg>
        <pc:picChg chg="add mod">
          <ac:chgData name="泽彤 刘" userId="4236d4f68d096dac" providerId="LiveId" clId="{2ACCB1B9-F99C-462B-AFE9-DDF6E3A3CB47}" dt="2023-12-18T14:36:55.529" v="846" actId="1076"/>
          <ac:picMkLst>
            <pc:docMk/>
            <pc:sldMk cId="2516934719" sldId="267"/>
            <ac:picMk id="8" creationId="{6AB41ACE-CA88-EC95-0DFC-B491FC2F0D46}"/>
          </ac:picMkLst>
        </pc:picChg>
        <pc:picChg chg="add del mod">
          <ac:chgData name="泽彤 刘" userId="4236d4f68d096dac" providerId="LiveId" clId="{2ACCB1B9-F99C-462B-AFE9-DDF6E3A3CB47}" dt="2023-12-18T14:35:51.862" v="835" actId="21"/>
          <ac:picMkLst>
            <pc:docMk/>
            <pc:sldMk cId="2516934719" sldId="267"/>
            <ac:picMk id="10" creationId="{7950A2A0-11DF-1F78-7FFC-706C6AB437E4}"/>
          </ac:picMkLst>
        </pc:picChg>
        <pc:picChg chg="add mod">
          <ac:chgData name="泽彤 刘" userId="4236d4f68d096dac" providerId="LiveId" clId="{2ACCB1B9-F99C-462B-AFE9-DDF6E3A3CB47}" dt="2023-12-18T14:36:52.971" v="845" actId="1076"/>
          <ac:picMkLst>
            <pc:docMk/>
            <pc:sldMk cId="2516934719" sldId="267"/>
            <ac:picMk id="13" creationId="{59EEE6A6-6C52-9563-3079-37C10351AD40}"/>
          </ac:picMkLst>
        </pc:picChg>
      </pc:sldChg>
      <pc:sldChg chg="addSp delSp modSp mod ord">
        <pc:chgData name="泽彤 刘" userId="4236d4f68d096dac" providerId="LiveId" clId="{2ACCB1B9-F99C-462B-AFE9-DDF6E3A3CB47}" dt="2023-12-18T15:07:59.087" v="1061"/>
        <pc:sldMkLst>
          <pc:docMk/>
          <pc:sldMk cId="1480605554" sldId="268"/>
        </pc:sldMkLst>
        <pc:spChg chg="del">
          <ac:chgData name="泽彤 刘" userId="4236d4f68d096dac" providerId="LiveId" clId="{2ACCB1B9-F99C-462B-AFE9-DDF6E3A3CB47}" dt="2023-12-18T14:00:30.029" v="395" actId="21"/>
          <ac:spMkLst>
            <pc:docMk/>
            <pc:sldMk cId="1480605554" sldId="268"/>
            <ac:spMk id="2" creationId="{8ADDAD12-293C-B340-A08E-484210583D75}"/>
          </ac:spMkLst>
        </pc:spChg>
        <pc:spChg chg="add mod">
          <ac:chgData name="泽彤 刘" userId="4236d4f68d096dac" providerId="LiveId" clId="{2ACCB1B9-F99C-462B-AFE9-DDF6E3A3CB47}" dt="2023-12-18T14:01:19.995" v="460" actId="20577"/>
          <ac:spMkLst>
            <pc:docMk/>
            <pc:sldMk cId="1480605554" sldId="268"/>
            <ac:spMk id="10" creationId="{3C0045CD-45E5-FC56-91F7-E6AAB6F7F3A1}"/>
          </ac:spMkLst>
        </pc:spChg>
        <pc:spChg chg="add mod">
          <ac:chgData name="泽彤 刘" userId="4236d4f68d096dac" providerId="LiveId" clId="{2ACCB1B9-F99C-462B-AFE9-DDF6E3A3CB47}" dt="2023-12-18T14:01:30.793" v="472" actId="20577"/>
          <ac:spMkLst>
            <pc:docMk/>
            <pc:sldMk cId="1480605554" sldId="268"/>
            <ac:spMk id="11" creationId="{F90BDD74-589F-701C-C974-7F0899561D60}"/>
          </ac:spMkLst>
        </pc:spChg>
        <pc:picChg chg="add mod">
          <ac:chgData name="泽彤 刘" userId="4236d4f68d096dac" providerId="LiveId" clId="{2ACCB1B9-F99C-462B-AFE9-DDF6E3A3CB47}" dt="2023-12-18T14:00:11.837" v="393" actId="1076"/>
          <ac:picMkLst>
            <pc:docMk/>
            <pc:sldMk cId="1480605554" sldId="268"/>
            <ac:picMk id="7" creationId="{728E44E2-3C7D-1D45-66FD-B3F68C27C8F8}"/>
          </ac:picMkLst>
        </pc:picChg>
        <pc:picChg chg="add mod">
          <ac:chgData name="泽彤 刘" userId="4236d4f68d096dac" providerId="LiveId" clId="{2ACCB1B9-F99C-462B-AFE9-DDF6E3A3CB47}" dt="2023-12-18T14:00:17.988" v="394" actId="1076"/>
          <ac:picMkLst>
            <pc:docMk/>
            <pc:sldMk cId="1480605554" sldId="268"/>
            <ac:picMk id="9" creationId="{BEBBE2B3-9098-01F1-DA80-B57F4CE1EE82}"/>
          </ac:picMkLst>
        </pc:picChg>
      </pc:sldChg>
      <pc:sldChg chg="addSp delSp modSp mod ord">
        <pc:chgData name="泽彤 刘" userId="4236d4f68d096dac" providerId="LiveId" clId="{2ACCB1B9-F99C-462B-AFE9-DDF6E3A3CB47}" dt="2023-12-18T14:07:54.970" v="595"/>
        <pc:sldMkLst>
          <pc:docMk/>
          <pc:sldMk cId="4144944370" sldId="269"/>
        </pc:sldMkLst>
        <pc:spChg chg="del">
          <ac:chgData name="泽彤 刘" userId="4236d4f68d096dac" providerId="LiveId" clId="{2ACCB1B9-F99C-462B-AFE9-DDF6E3A3CB47}" dt="2023-12-18T14:07:03.223" v="533"/>
          <ac:spMkLst>
            <pc:docMk/>
            <pc:sldMk cId="4144944370" sldId="269"/>
            <ac:spMk id="2" creationId="{20D29B97-9E61-7A4F-8FEF-55FC4743B2B7}"/>
          </ac:spMkLst>
        </pc:spChg>
        <pc:spChg chg="del">
          <ac:chgData name="泽彤 刘" userId="4236d4f68d096dac" providerId="LiveId" clId="{2ACCB1B9-F99C-462B-AFE9-DDF6E3A3CB47}" dt="2023-12-18T14:07:11.361" v="535" actId="21"/>
          <ac:spMkLst>
            <pc:docMk/>
            <pc:sldMk cId="4144944370" sldId="269"/>
            <ac:spMk id="3" creationId="{334C28A0-A184-8649-A9A4-2BFB1D02EBB5}"/>
          </ac:spMkLst>
        </pc:spChg>
        <pc:spChg chg="mod">
          <ac:chgData name="泽彤 刘" userId="4236d4f68d096dac" providerId="LiveId" clId="{2ACCB1B9-F99C-462B-AFE9-DDF6E3A3CB47}" dt="2023-12-18T14:07:42.801" v="592" actId="14100"/>
          <ac:spMkLst>
            <pc:docMk/>
            <pc:sldMk cId="4144944370" sldId="269"/>
            <ac:spMk id="7" creationId="{B2CF7EEE-D0B7-6648-AE4B-B2B65E993964}"/>
          </ac:spMkLst>
        </pc:spChg>
        <pc:picChg chg="add mod">
          <ac:chgData name="泽彤 刘" userId="4236d4f68d096dac" providerId="LiveId" clId="{2ACCB1B9-F99C-462B-AFE9-DDF6E3A3CB47}" dt="2023-12-18T14:07:45.113" v="593" actId="1076"/>
          <ac:picMkLst>
            <pc:docMk/>
            <pc:sldMk cId="4144944370" sldId="269"/>
            <ac:picMk id="9" creationId="{3D070380-2177-3111-A146-216FAAC11AAA}"/>
          </ac:picMkLst>
        </pc:picChg>
      </pc:sldChg>
      <pc:sldChg chg="addSp delSp modSp mod ord">
        <pc:chgData name="泽彤 刘" userId="4236d4f68d096dac" providerId="LiveId" clId="{2ACCB1B9-F99C-462B-AFE9-DDF6E3A3CB47}" dt="2023-12-18T15:21:56.692" v="1221" actId="20577"/>
        <pc:sldMkLst>
          <pc:docMk/>
          <pc:sldMk cId="98416688" sldId="270"/>
        </pc:sldMkLst>
        <pc:spChg chg="add del mod">
          <ac:chgData name="泽彤 刘" userId="4236d4f68d096dac" providerId="LiveId" clId="{2ACCB1B9-F99C-462B-AFE9-DDF6E3A3CB47}" dt="2023-12-18T14:41:09.869" v="960" actId="21"/>
          <ac:spMkLst>
            <pc:docMk/>
            <pc:sldMk cId="98416688" sldId="270"/>
            <ac:spMk id="5" creationId="{76259569-A6BB-C9AE-E34D-339A9CAD49CA}"/>
          </ac:spMkLst>
        </pc:spChg>
        <pc:spChg chg="add mod">
          <ac:chgData name="泽彤 刘" userId="4236d4f68d096dac" providerId="LiveId" clId="{2ACCB1B9-F99C-462B-AFE9-DDF6E3A3CB47}" dt="2023-12-18T15:21:56.692" v="1221" actId="20577"/>
          <ac:spMkLst>
            <pc:docMk/>
            <pc:sldMk cId="98416688" sldId="270"/>
            <ac:spMk id="6" creationId="{C8F6B97D-1ED3-E8F5-18B3-9315666384F6}"/>
          </ac:spMkLst>
        </pc:spChg>
        <pc:spChg chg="add mod">
          <ac:chgData name="泽彤 刘" userId="4236d4f68d096dac" providerId="LiveId" clId="{2ACCB1B9-F99C-462B-AFE9-DDF6E3A3CB47}" dt="2023-12-18T14:47:42.716" v="983" actId="20577"/>
          <ac:spMkLst>
            <pc:docMk/>
            <pc:sldMk cId="98416688" sldId="270"/>
            <ac:spMk id="10" creationId="{CEEF18BD-3971-A443-35B8-C3A8A5C0142E}"/>
          </ac:spMkLst>
        </pc:spChg>
        <pc:spChg chg="add mod">
          <ac:chgData name="泽彤 刘" userId="4236d4f68d096dac" providerId="LiveId" clId="{2ACCB1B9-F99C-462B-AFE9-DDF6E3A3CB47}" dt="2023-12-18T14:48:03.649" v="999" actId="1076"/>
          <ac:spMkLst>
            <pc:docMk/>
            <pc:sldMk cId="98416688" sldId="270"/>
            <ac:spMk id="13" creationId="{CC804BE4-9C8C-A00E-84B1-555B6E2D80E3}"/>
          </ac:spMkLst>
        </pc:spChg>
        <pc:picChg chg="add mod">
          <ac:chgData name="泽彤 刘" userId="4236d4f68d096dac" providerId="LiveId" clId="{2ACCB1B9-F99C-462B-AFE9-DDF6E3A3CB47}" dt="2023-12-18T14:47:29.470" v="974" actId="1076"/>
          <ac:picMkLst>
            <pc:docMk/>
            <pc:sldMk cId="98416688" sldId="270"/>
            <ac:picMk id="7" creationId="{7D038B42-4C8F-F211-6DA9-C1EEBA5B21E5}"/>
          </ac:picMkLst>
        </pc:picChg>
        <pc:picChg chg="add mod">
          <ac:chgData name="泽彤 刘" userId="4236d4f68d096dac" providerId="LiveId" clId="{2ACCB1B9-F99C-462B-AFE9-DDF6E3A3CB47}" dt="2023-12-18T14:47:31.720" v="975" actId="1076"/>
          <ac:picMkLst>
            <pc:docMk/>
            <pc:sldMk cId="98416688" sldId="270"/>
            <ac:picMk id="9" creationId="{DE76D80C-26D9-55E6-8FC0-FF417769A46D}"/>
          </ac:picMkLst>
        </pc:picChg>
        <pc:picChg chg="add del">
          <ac:chgData name="泽彤 刘" userId="4236d4f68d096dac" providerId="LiveId" clId="{2ACCB1B9-F99C-462B-AFE9-DDF6E3A3CB47}" dt="2023-12-18T14:47:49.117" v="985" actId="22"/>
          <ac:picMkLst>
            <pc:docMk/>
            <pc:sldMk cId="98416688" sldId="270"/>
            <ac:picMk id="12" creationId="{15C3A394-B3B5-CD38-270D-9518C78EDAC2}"/>
          </ac:picMkLst>
        </pc:picChg>
      </pc:sldChg>
      <pc:sldChg chg="addSp delSp modSp add mod ord">
        <pc:chgData name="泽彤 刘" userId="4236d4f68d096dac" providerId="LiveId" clId="{2ACCB1B9-F99C-462B-AFE9-DDF6E3A3CB47}" dt="2023-12-18T15:08:07.279" v="1063"/>
        <pc:sldMkLst>
          <pc:docMk/>
          <pc:sldMk cId="3861172682" sldId="271"/>
        </pc:sldMkLst>
        <pc:spChg chg="mod">
          <ac:chgData name="泽彤 刘" userId="4236d4f68d096dac" providerId="LiveId" clId="{2ACCB1B9-F99C-462B-AFE9-DDF6E3A3CB47}" dt="2023-12-18T14:01:48.688" v="488" actId="20577"/>
          <ac:spMkLst>
            <pc:docMk/>
            <pc:sldMk cId="3861172682" sldId="271"/>
            <ac:spMk id="10" creationId="{3C0045CD-45E5-FC56-91F7-E6AAB6F7F3A1}"/>
          </ac:spMkLst>
        </pc:spChg>
        <pc:spChg chg="mod">
          <ac:chgData name="泽彤 刘" userId="4236d4f68d096dac" providerId="LiveId" clId="{2ACCB1B9-F99C-462B-AFE9-DDF6E3A3CB47}" dt="2023-12-18T14:05:11.696" v="528" actId="1076"/>
          <ac:spMkLst>
            <pc:docMk/>
            <pc:sldMk cId="3861172682" sldId="271"/>
            <ac:spMk id="11" creationId="{F90BDD74-589F-701C-C974-7F0899561D60}"/>
          </ac:spMkLst>
        </pc:spChg>
        <pc:picChg chg="add mod">
          <ac:chgData name="泽彤 刘" userId="4236d4f68d096dac" providerId="LiveId" clId="{2ACCB1B9-F99C-462B-AFE9-DDF6E3A3CB47}" dt="2023-12-18T14:04:47.941" v="521" actId="1076"/>
          <ac:picMkLst>
            <pc:docMk/>
            <pc:sldMk cId="3861172682" sldId="271"/>
            <ac:picMk id="6" creationId="{40E18353-7F48-E2C9-4350-AB96262FCF90}"/>
          </ac:picMkLst>
        </pc:picChg>
        <pc:picChg chg="del">
          <ac:chgData name="泽彤 刘" userId="4236d4f68d096dac" providerId="LiveId" clId="{2ACCB1B9-F99C-462B-AFE9-DDF6E3A3CB47}" dt="2023-12-18T14:03:34.730" v="506" actId="21"/>
          <ac:picMkLst>
            <pc:docMk/>
            <pc:sldMk cId="3861172682" sldId="271"/>
            <ac:picMk id="7" creationId="{728E44E2-3C7D-1D45-66FD-B3F68C27C8F8}"/>
          </ac:picMkLst>
        </pc:picChg>
        <pc:picChg chg="del">
          <ac:chgData name="泽彤 刘" userId="4236d4f68d096dac" providerId="LiveId" clId="{2ACCB1B9-F99C-462B-AFE9-DDF6E3A3CB47}" dt="2023-12-18T14:03:36.766" v="507" actId="21"/>
          <ac:picMkLst>
            <pc:docMk/>
            <pc:sldMk cId="3861172682" sldId="271"/>
            <ac:picMk id="9" creationId="{BEBBE2B3-9098-01F1-DA80-B57F4CE1EE82}"/>
          </ac:picMkLst>
        </pc:picChg>
        <pc:picChg chg="add mod">
          <ac:chgData name="泽彤 刘" userId="4236d4f68d096dac" providerId="LiveId" clId="{2ACCB1B9-F99C-462B-AFE9-DDF6E3A3CB47}" dt="2023-12-18T14:05:03.545" v="527" actId="1076"/>
          <ac:picMkLst>
            <pc:docMk/>
            <pc:sldMk cId="3861172682" sldId="271"/>
            <ac:picMk id="12" creationId="{87DF8407-A897-DC96-9C8D-A7A0509479A9}"/>
          </ac:picMkLst>
        </pc:picChg>
      </pc:sldChg>
      <pc:sldChg chg="addSp delSp modSp add mod ord">
        <pc:chgData name="泽彤 刘" userId="4236d4f68d096dac" providerId="LiveId" clId="{2ACCB1B9-F99C-462B-AFE9-DDF6E3A3CB47}" dt="2023-12-18T15:13:52.142" v="1065" actId="20577"/>
        <pc:sldMkLst>
          <pc:docMk/>
          <pc:sldMk cId="3278601230" sldId="272"/>
        </pc:sldMkLst>
        <pc:spChg chg="del mod">
          <ac:chgData name="泽彤 刘" userId="4236d4f68d096dac" providerId="LiveId" clId="{2ACCB1B9-F99C-462B-AFE9-DDF6E3A3CB47}" dt="2023-12-18T14:32:55.537" v="724" actId="21"/>
          <ac:spMkLst>
            <pc:docMk/>
            <pc:sldMk cId="3278601230" sldId="272"/>
            <ac:spMk id="2" creationId="{46C84240-8C90-9C4E-AA06-7C974CB54825}"/>
          </ac:spMkLst>
        </pc:spChg>
        <pc:spChg chg="add mod">
          <ac:chgData name="泽彤 刘" userId="4236d4f68d096dac" providerId="LiveId" clId="{2ACCB1B9-F99C-462B-AFE9-DDF6E3A3CB47}" dt="2023-12-18T14:32:10.285" v="679" actId="1076"/>
          <ac:spMkLst>
            <pc:docMk/>
            <pc:sldMk cId="3278601230" sldId="272"/>
            <ac:spMk id="7" creationId="{F8CBC62F-CF24-F9FA-ED16-BD5B809A4191}"/>
          </ac:spMkLst>
        </pc:spChg>
        <pc:spChg chg="add mod">
          <ac:chgData name="泽彤 刘" userId="4236d4f68d096dac" providerId="LiveId" clId="{2ACCB1B9-F99C-462B-AFE9-DDF6E3A3CB47}" dt="2023-12-18T14:35:33.826" v="831" actId="20577"/>
          <ac:spMkLst>
            <pc:docMk/>
            <pc:sldMk cId="3278601230" sldId="272"/>
            <ac:spMk id="9" creationId="{BB234EFE-C867-BE81-62DF-C0E1C7152EFA}"/>
          </ac:spMkLst>
        </pc:spChg>
        <pc:graphicFrameChg chg="mod modGraphic">
          <ac:chgData name="泽彤 刘" userId="4236d4f68d096dac" providerId="LiveId" clId="{2ACCB1B9-F99C-462B-AFE9-DDF6E3A3CB47}" dt="2023-12-18T15:13:52.142" v="1065" actId="20577"/>
          <ac:graphicFrameMkLst>
            <pc:docMk/>
            <pc:sldMk cId="3278601230" sldId="272"/>
            <ac:graphicFrameMk id="11" creationId="{D5C87691-CCB6-AA3B-678E-E4505ECCED27}"/>
          </ac:graphicFrameMkLst>
        </pc:graphicFrameChg>
        <pc:picChg chg="del">
          <ac:chgData name="泽彤 刘" userId="4236d4f68d096dac" providerId="LiveId" clId="{2ACCB1B9-F99C-462B-AFE9-DDF6E3A3CB47}" dt="2023-12-18T14:31:30.156" v="659" actId="21"/>
          <ac:picMkLst>
            <pc:docMk/>
            <pc:sldMk cId="3278601230" sldId="272"/>
            <ac:picMk id="8" creationId="{6AB41ACE-CA88-EC95-0DFC-B491FC2F0D46}"/>
          </ac:picMkLst>
        </pc:picChg>
        <pc:picChg chg="mod">
          <ac:chgData name="泽彤 刘" userId="4236d4f68d096dac" providerId="LiveId" clId="{2ACCB1B9-F99C-462B-AFE9-DDF6E3A3CB47}" dt="2023-12-18T14:32:19.985" v="681" actId="1076"/>
          <ac:picMkLst>
            <pc:docMk/>
            <pc:sldMk cId="3278601230" sldId="272"/>
            <ac:picMk id="10" creationId="{7950A2A0-11DF-1F78-7FFC-706C6AB437E4}"/>
          </ac:picMkLst>
        </pc:picChg>
      </pc:sldChg>
      <pc:sldChg chg="addSp delSp modSp add mod">
        <pc:chgData name="泽彤 刘" userId="4236d4f68d096dac" providerId="LiveId" clId="{2ACCB1B9-F99C-462B-AFE9-DDF6E3A3CB47}" dt="2023-12-18T14:59:35.994" v="1059" actId="21"/>
        <pc:sldMkLst>
          <pc:docMk/>
          <pc:sldMk cId="4099430998" sldId="273"/>
        </pc:sldMkLst>
        <pc:spChg chg="mod">
          <ac:chgData name="泽彤 刘" userId="4236d4f68d096dac" providerId="LiveId" clId="{2ACCB1B9-F99C-462B-AFE9-DDF6E3A3CB47}" dt="2023-12-18T14:37:44.378" v="892" actId="20577"/>
          <ac:spMkLst>
            <pc:docMk/>
            <pc:sldMk cId="4099430998" sldId="273"/>
            <ac:spMk id="14" creationId="{413FE9D1-AA62-0A48-63E8-1C5F14D119B7}"/>
          </ac:spMkLst>
        </pc:spChg>
        <pc:spChg chg="del mod">
          <ac:chgData name="泽彤 刘" userId="4236d4f68d096dac" providerId="LiveId" clId="{2ACCB1B9-F99C-462B-AFE9-DDF6E3A3CB47}" dt="2023-12-18T14:59:35.994" v="1059" actId="21"/>
          <ac:spMkLst>
            <pc:docMk/>
            <pc:sldMk cId="4099430998" sldId="273"/>
            <ac:spMk id="15" creationId="{478AA3A7-7D0D-535A-6F69-02C951C9A4E4}"/>
          </ac:spMkLst>
        </pc:spChg>
        <pc:picChg chg="del">
          <ac:chgData name="泽彤 刘" userId="4236d4f68d096dac" providerId="LiveId" clId="{2ACCB1B9-F99C-462B-AFE9-DDF6E3A3CB47}" dt="2023-12-18T14:57:53.854" v="1055" actId="21"/>
          <ac:picMkLst>
            <pc:docMk/>
            <pc:sldMk cId="4099430998" sldId="273"/>
            <ac:picMk id="8" creationId="{6AB41ACE-CA88-EC95-0DFC-B491FC2F0D46}"/>
          </ac:picMkLst>
        </pc:picChg>
        <pc:picChg chg="add mod">
          <ac:chgData name="泽彤 刘" userId="4236d4f68d096dac" providerId="LiveId" clId="{2ACCB1B9-F99C-462B-AFE9-DDF6E3A3CB47}" dt="2023-12-18T14:58:00.831" v="1058" actId="1076"/>
          <ac:picMkLst>
            <pc:docMk/>
            <pc:sldMk cId="4099430998" sldId="273"/>
            <ac:picMk id="9" creationId="{49069CFF-EDC4-2628-C0B0-3462CF60DF6F}"/>
          </ac:picMkLst>
        </pc:picChg>
        <pc:picChg chg="del">
          <ac:chgData name="泽彤 刘" userId="4236d4f68d096dac" providerId="LiveId" clId="{2ACCB1B9-F99C-462B-AFE9-DDF6E3A3CB47}" dt="2023-12-18T14:57:59.170" v="1057" actId="21"/>
          <ac:picMkLst>
            <pc:docMk/>
            <pc:sldMk cId="4099430998" sldId="273"/>
            <ac:picMk id="13" creationId="{59EEE6A6-6C52-9563-3079-37C10351AD40}"/>
          </ac:picMkLst>
        </pc:picChg>
      </pc:sldChg>
      <pc:sldChg chg="addSp delSp modSp add mod">
        <pc:chgData name="泽彤 刘" userId="4236d4f68d096dac" providerId="LiveId" clId="{2ACCB1B9-F99C-462B-AFE9-DDF6E3A3CB47}" dt="2023-12-18T15:23:46.312" v="1267" actId="20577"/>
        <pc:sldMkLst>
          <pc:docMk/>
          <pc:sldMk cId="999086177" sldId="274"/>
        </pc:sldMkLst>
        <pc:spChg chg="add mod">
          <ac:chgData name="泽彤 刘" userId="4236d4f68d096dac" providerId="LiveId" clId="{2ACCB1B9-F99C-462B-AFE9-DDF6E3A3CB47}" dt="2023-12-18T14:53:31.814" v="1044" actId="1076"/>
          <ac:spMkLst>
            <pc:docMk/>
            <pc:sldMk cId="999086177" sldId="274"/>
            <ac:spMk id="8" creationId="{DA9EEC70-A10D-470E-35B8-FFD6849CAA03}"/>
          </ac:spMkLst>
        </pc:spChg>
        <pc:spChg chg="add mod">
          <ac:chgData name="泽彤 刘" userId="4236d4f68d096dac" providerId="LiveId" clId="{2ACCB1B9-F99C-462B-AFE9-DDF6E3A3CB47}" dt="2023-12-18T15:23:46.312" v="1267" actId="20577"/>
          <ac:spMkLst>
            <pc:docMk/>
            <pc:sldMk cId="999086177" sldId="274"/>
            <ac:spMk id="14" creationId="{65C5B03A-7030-7E8C-81F4-E67266D36A84}"/>
          </ac:spMkLst>
        </pc:spChg>
        <pc:picChg chg="add del mod">
          <ac:chgData name="泽彤 刘" userId="4236d4f68d096dac" providerId="LiveId" clId="{2ACCB1B9-F99C-462B-AFE9-DDF6E3A3CB47}" dt="2023-12-18T14:48:16.191" v="1003"/>
          <ac:picMkLst>
            <pc:docMk/>
            <pc:sldMk cId="999086177" sldId="274"/>
            <ac:picMk id="5" creationId="{A94EDA03-F216-DD12-1C92-9E05819B6342}"/>
          </ac:picMkLst>
        </pc:picChg>
        <pc:picChg chg="del">
          <ac:chgData name="泽彤 刘" userId="4236d4f68d096dac" providerId="LiveId" clId="{2ACCB1B9-F99C-462B-AFE9-DDF6E3A3CB47}" dt="2023-12-18T14:48:07.580" v="1000" actId="21"/>
          <ac:picMkLst>
            <pc:docMk/>
            <pc:sldMk cId="999086177" sldId="274"/>
            <ac:picMk id="7" creationId="{7D038B42-4C8F-F211-6DA9-C1EEBA5B21E5}"/>
          </ac:picMkLst>
        </pc:picChg>
        <pc:picChg chg="del">
          <ac:chgData name="泽彤 刘" userId="4236d4f68d096dac" providerId="LiveId" clId="{2ACCB1B9-F99C-462B-AFE9-DDF6E3A3CB47}" dt="2023-12-18T14:48:10.513" v="1001" actId="21"/>
          <ac:picMkLst>
            <pc:docMk/>
            <pc:sldMk cId="999086177" sldId="274"/>
            <ac:picMk id="9" creationId="{DE76D80C-26D9-55E6-8FC0-FF417769A46D}"/>
          </ac:picMkLst>
        </pc:picChg>
        <pc:picChg chg="add mod">
          <ac:chgData name="泽彤 刘" userId="4236d4f68d096dac" providerId="LiveId" clId="{2ACCB1B9-F99C-462B-AFE9-DDF6E3A3CB47}" dt="2023-12-18T14:53:34.013" v="1045" actId="1076"/>
          <ac:picMkLst>
            <pc:docMk/>
            <pc:sldMk cId="999086177" sldId="274"/>
            <ac:picMk id="11" creationId="{CD70221D-655F-8847-3E95-20B75CFFECC1}"/>
          </ac:picMkLst>
        </pc:picChg>
        <pc:picChg chg="add mod">
          <ac:chgData name="泽彤 刘" userId="4236d4f68d096dac" providerId="LiveId" clId="{2ACCB1B9-F99C-462B-AFE9-DDF6E3A3CB47}" dt="2023-12-18T14:53:58.585" v="1047" actId="1076"/>
          <ac:picMkLst>
            <pc:docMk/>
            <pc:sldMk cId="999086177" sldId="274"/>
            <ac:picMk id="13" creationId="{CEA85E5F-95F8-C938-B021-B27AF4FF0D3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26.01.2024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26/01/2024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4002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20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8043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9867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455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54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108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610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522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230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05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18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01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858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2214509518300482#sec0010" TargetMode="External"/><Relationship Id="rId3" Type="http://schemas.openxmlformats.org/officeDocument/2006/relationships/hyperlink" Target="https://github.com/ochavanne/CAD-O" TargetMode="External"/><Relationship Id="rId7" Type="http://schemas.openxmlformats.org/officeDocument/2006/relationships/hyperlink" Target="https://www.bruk.info.pl/en/guide/stone-size-thickness-and-chamfer-should-technical-parameters-matter-to-u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oas.ubc.ca/courses/eosc350/content/foundations/properties/density.htm#:~:text=Remarks,2.6%20and%202.7g%2Fcc" TargetMode="External"/><Relationship Id="rId5" Type="http://schemas.openxmlformats.org/officeDocument/2006/relationships/hyperlink" Target="https://github.com/kaemco/CitySim-Solver/wiki/The-district#groundsurface" TargetMode="External"/><Relationship Id="rId4" Type="http://schemas.openxmlformats.org/officeDocument/2006/relationships/hyperlink" Target="https://infoscience.epfl.ch/record/198754?ln=f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DA20B7E2-B5CA-2647-8DAF-0E9B77AF6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1855" y="611190"/>
            <a:ext cx="6696363" cy="2338387"/>
          </a:xfrm>
        </p:spPr>
        <p:txBody>
          <a:bodyPr/>
          <a:lstStyle/>
          <a:p>
            <a:r>
              <a:rPr lang="fr-FR" dirty="0"/>
              <a:t>An open-source framework for the quantification of Urban Heat Islands based on Swiss open-data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6762" y="3124922"/>
            <a:ext cx="2729201" cy="1568450"/>
          </a:xfrm>
        </p:spPr>
        <p:txBody>
          <a:bodyPr/>
          <a:lstStyle/>
          <a:p>
            <a:r>
              <a:rPr lang="fr-FR" dirty="0"/>
              <a:t>Presenter: Z</a:t>
            </a:r>
            <a:r>
              <a:rPr lang="en-US" altLang="zh-CN" dirty="0" err="1"/>
              <a:t>etong</a:t>
            </a:r>
            <a:r>
              <a:rPr lang="en-US" altLang="zh-CN" dirty="0"/>
              <a:t> Liu</a:t>
            </a:r>
          </a:p>
          <a:p>
            <a:r>
              <a:rPr lang="en-US" dirty="0"/>
              <a:t>Supervised by Jerome </a:t>
            </a:r>
            <a:r>
              <a:rPr lang="en-US" dirty="0" err="1"/>
              <a:t>Kaempf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5BFFCB-3ACB-EE46-920F-166A26D9D1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8E3023-1712-2E47-9AB9-3F2B9CD62D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7E616-128C-7A4F-B918-D0048750CC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8E44E2-3C7D-1D45-66FD-B3F68C27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1" y="1084679"/>
            <a:ext cx="4027055" cy="21495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BBE2B3-9098-01F1-DA80-B57F4CE1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09" y="1084680"/>
            <a:ext cx="3639129" cy="21495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0045CD-45E5-FC56-91F7-E6AAB6F7F3A1}"/>
              </a:ext>
            </a:extLst>
          </p:cNvPr>
          <p:cNvSpPr txBox="1"/>
          <p:nvPr/>
        </p:nvSpPr>
        <p:spPr>
          <a:xfrm>
            <a:off x="601342" y="3563182"/>
            <a:ext cx="40655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Roads simulated by ground mesh (resolution=2m)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BDD74-589F-701C-C974-7F0899561D60}"/>
              </a:ext>
            </a:extLst>
          </p:cNvPr>
          <p:cNvSpPr txBox="1"/>
          <p:nvPr/>
        </p:nvSpPr>
        <p:spPr>
          <a:xfrm>
            <a:off x="4666879" y="3563182"/>
            <a:ext cx="4440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Roads simulated by fine ground mesh(resolution=0.5m)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7D04EC-5248-CE8B-06AE-A813526A06AB}"/>
              </a:ext>
            </a:extLst>
          </p:cNvPr>
          <p:cNvSpPr txBox="1"/>
          <p:nvPr/>
        </p:nvSpPr>
        <p:spPr>
          <a:xfrm>
            <a:off x="1651451" y="354008"/>
            <a:ext cx="642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Example of simulation with different resolution of ground mesh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8060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20" y="1542473"/>
            <a:ext cx="8414327" cy="4073005"/>
          </a:xfrm>
        </p:spPr>
        <p:txBody>
          <a:bodyPr/>
          <a:lstStyle/>
          <a:p>
            <a:r>
              <a:rPr lang="fr-FR" dirty="0"/>
              <a:t>def cut(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district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ground_data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MO_dhn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footprints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kept_range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=15</a:t>
            </a:r>
            <a:r>
              <a:rPr lang="fr-FR" dirty="0"/>
              <a:t>) </a:t>
            </a:r>
          </a:p>
          <a:p>
            <a:pPr lvl="1"/>
            <a:r>
              <a:rPr lang="en-US" altLang="zh-CN" dirty="0"/>
              <a:t>Create a buffer of 15 meters around each buildings within my study area of interest</a:t>
            </a:r>
            <a:endParaRPr lang="fr-FR" altLang="zh-CN" dirty="0"/>
          </a:p>
          <a:p>
            <a:pPr lvl="1"/>
            <a:r>
              <a:rPr lang="en-US" dirty="0"/>
              <a:t>Only keep grounds within the convex hull of those buffered buildings</a:t>
            </a:r>
          </a:p>
          <a:p>
            <a:pPr lvl="1"/>
            <a:r>
              <a:rPr lang="en-US" dirty="0"/>
              <a:t>Only keep buildings that intersect or are within convex hull of those buffered buildings</a:t>
            </a:r>
          </a:p>
          <a:p>
            <a:pPr lvl="1"/>
            <a:endParaRPr lang="fr-FR" dirty="0"/>
          </a:p>
          <a:p>
            <a:pPr marL="342900" lvl="1" indent="0">
              <a:buNone/>
            </a:pPr>
            <a:r>
              <a:rPr lang="fr-FR" dirty="0"/>
              <a:t>Reasons: </a:t>
            </a:r>
          </a:p>
          <a:p>
            <a:pPr marL="342900" lvl="1" indent="0">
              <a:buNone/>
            </a:pPr>
            <a:r>
              <a:rPr lang="fr-FR" dirty="0"/>
              <a:t>1, Distant buildings and roads have little thermal impact on my study area of interest.</a:t>
            </a:r>
          </a:p>
          <a:p>
            <a:pPr marL="342900" lvl="1" indent="0">
              <a:buNone/>
            </a:pPr>
            <a:r>
              <a:rPr lang="fr-FR" dirty="0"/>
              <a:t>2, Save computational time.</a:t>
            </a:r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work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Espace réservé de la date 4">
            <a:extLst>
              <a:ext uri="{FF2B5EF4-FFF2-40B4-BE49-F238E27FC236}">
                <a16:creationId xmlns:a16="http://schemas.microsoft.com/office/drawing/2014/main" id="{C4F57940-33EE-7E6C-1E32-362311A7D82A}"/>
              </a:ext>
            </a:extLst>
          </p:cNvPr>
          <p:cNvSpPr txBox="1">
            <a:spLocks/>
          </p:cNvSpPr>
          <p:nvPr/>
        </p:nvSpPr>
        <p:spPr>
          <a:xfrm rot="16200000">
            <a:off x="-953559" y="2824172"/>
            <a:ext cx="3341052" cy="9115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 dirty="0">
                <a:solidFill>
                  <a:srgbClr val="FF0000"/>
                </a:solidFill>
              </a:rPr>
              <a:t>FINAL PRESENTATION</a:t>
            </a:r>
            <a:endParaRPr lang="fr-FR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4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3C04D4F0-9F00-D043-B80F-52268AB00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657" y="963960"/>
                <a:ext cx="8414327" cy="4073005"/>
              </a:xfrm>
            </p:spPr>
            <p:txBody>
              <a:bodyPr/>
              <a:lstStyle/>
              <a:p>
                <a:r>
                  <a:rPr lang="fr-FR" dirty="0"/>
                  <a:t>def AST(</a:t>
                </a:r>
                <a:r>
                  <a:rPr lang="en-US" altLang="zh-CN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envelope, Temp, </a:t>
                </a:r>
                <a:r>
                  <a:rPr lang="en-US" altLang="zh-CN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ground_data</a:t>
                </a:r>
                <a:r>
                  <a:rPr lang="fr-FR" dirty="0"/>
                  <a:t>)</a:t>
                </a:r>
              </a:p>
              <a:p>
                <a:pPr lvl="1"/>
                <a:r>
                  <a:rPr lang="fr-FR" dirty="0"/>
                  <a:t>Calculate average surface temperature of each building as  and atribute them to corresponding building according to surface_id</a:t>
                </a:r>
              </a:p>
              <a:p>
                <a:pPr lvl="1"/>
                <a:r>
                  <a:rPr lang="fr-FR" dirty="0"/>
                  <a:t>Attribute temperature of each ground triangle according to gid </a:t>
                </a:r>
              </a:p>
              <a:p>
                <a:pPr lvl="1"/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Assume that a building contains n surfaces with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on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dirty="0"/>
                  <a:t>. The area of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, average surface(wall and roof surfaces) temperature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fr-FR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fr-FR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fr-FR" dirty="0"/>
                  <a:t>. </a:t>
                </a:r>
              </a:p>
              <a:p>
                <a:pPr marL="0" indent="0">
                  <a:buNone/>
                </a:pPr>
                <a:r>
                  <a:rPr lang="fr-FR" dirty="0"/>
                  <a:t>	</a:t>
                </a:r>
              </a:p>
              <a:p>
                <a:pPr marL="0" indent="0">
                  <a:buNone/>
                </a:pPr>
                <a:r>
                  <a:rPr lang="fr-FR" dirty="0"/>
                  <a:t>This map the temperature information on 3D objects to 2D objects to be shown in QGIS</a:t>
                </a: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3C04D4F0-9F00-D043-B80F-52268AB00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657" y="963960"/>
                <a:ext cx="8414327" cy="4073005"/>
              </a:xfrm>
              <a:blipFill>
                <a:blip r:embed="rId3"/>
                <a:stretch>
                  <a:fillRect t="-1497" r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663295"/>
          </a:xfrm>
        </p:spPr>
        <p:txBody>
          <a:bodyPr/>
          <a:lstStyle/>
          <a:p>
            <a:r>
              <a:rPr lang="fr-FR" dirty="0"/>
              <a:t>Code work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Espace réservé de la date 4">
            <a:extLst>
              <a:ext uri="{FF2B5EF4-FFF2-40B4-BE49-F238E27FC236}">
                <a16:creationId xmlns:a16="http://schemas.microsoft.com/office/drawing/2014/main" id="{C4F57940-33EE-7E6C-1E32-362311A7D82A}"/>
              </a:ext>
            </a:extLst>
          </p:cNvPr>
          <p:cNvSpPr txBox="1">
            <a:spLocks/>
          </p:cNvSpPr>
          <p:nvPr/>
        </p:nvSpPr>
        <p:spPr>
          <a:xfrm rot="16200000">
            <a:off x="-953559" y="2824172"/>
            <a:ext cx="3341052" cy="9115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 dirty="0">
                <a:solidFill>
                  <a:srgbClr val="FF0000"/>
                </a:solidFill>
              </a:rPr>
              <a:t>FINAL PRESENTATION</a:t>
            </a:r>
            <a:endParaRPr lang="fr-FR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6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矩形 176">
            <a:extLst>
              <a:ext uri="{FF2B5EF4-FFF2-40B4-BE49-F238E27FC236}">
                <a16:creationId xmlns:a16="http://schemas.microsoft.com/office/drawing/2014/main" id="{BC6EFC73-49C2-0988-381C-06AE5786700A}"/>
              </a:ext>
            </a:extLst>
          </p:cNvPr>
          <p:cNvSpPr/>
          <p:nvPr/>
        </p:nvSpPr>
        <p:spPr>
          <a:xfrm>
            <a:off x="4607758" y="381285"/>
            <a:ext cx="1252950" cy="826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Streets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Scenario1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3" y="133061"/>
            <a:ext cx="3667125" cy="663295"/>
          </a:xfrm>
        </p:spPr>
        <p:txBody>
          <a:bodyPr/>
          <a:lstStyle/>
          <a:p>
            <a:r>
              <a:rPr lang="fr-FR" dirty="0"/>
              <a:t>Workflow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7" name="Espace réservé de la date 4">
            <a:extLst>
              <a:ext uri="{FF2B5EF4-FFF2-40B4-BE49-F238E27FC236}">
                <a16:creationId xmlns:a16="http://schemas.microsoft.com/office/drawing/2014/main" id="{C4F57940-33EE-7E6C-1E32-362311A7D82A}"/>
              </a:ext>
            </a:extLst>
          </p:cNvPr>
          <p:cNvSpPr txBox="1">
            <a:spLocks/>
          </p:cNvSpPr>
          <p:nvPr/>
        </p:nvSpPr>
        <p:spPr>
          <a:xfrm rot="16200000">
            <a:off x="-953559" y="2824172"/>
            <a:ext cx="3341052" cy="9115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 dirty="0">
                <a:solidFill>
                  <a:srgbClr val="FF0000"/>
                </a:solidFill>
              </a:rPr>
              <a:t>FINAL PRESENTATION</a:t>
            </a:r>
            <a:endParaRPr lang="fr-FR" sz="800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238B64-B049-A2EE-E45F-8C25CD360290}"/>
              </a:ext>
            </a:extLst>
          </p:cNvPr>
          <p:cNvSpPr/>
          <p:nvPr/>
        </p:nvSpPr>
        <p:spPr>
          <a:xfrm>
            <a:off x="803564" y="1237673"/>
            <a:ext cx="1080654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Zone_cad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C6C1BB-EE19-1863-AADC-F476D0CD67AE}"/>
              </a:ext>
            </a:extLst>
          </p:cNvPr>
          <p:cNvSpPr/>
          <p:nvPr/>
        </p:nvSpPr>
        <p:spPr>
          <a:xfrm>
            <a:off x="803564" y="1895779"/>
            <a:ext cx="1080654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Zone_tout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B3FA0A-1C63-78A0-A88B-00350EE41CAF}"/>
              </a:ext>
            </a:extLst>
          </p:cNvPr>
          <p:cNvSpPr/>
          <p:nvPr/>
        </p:nvSpPr>
        <p:spPr>
          <a:xfrm>
            <a:off x="803564" y="3667409"/>
            <a:ext cx="1080654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XYZ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6C6D5-58C0-7115-F394-211C35CEC5CA}"/>
              </a:ext>
            </a:extLst>
          </p:cNvPr>
          <p:cNvSpPr/>
          <p:nvPr/>
        </p:nvSpPr>
        <p:spPr>
          <a:xfrm>
            <a:off x="5056712" y="2181878"/>
            <a:ext cx="1865280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Xml(default ground)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27D0C3-CB46-A47E-5B8D-43BAC16E0D07}"/>
              </a:ext>
            </a:extLst>
          </p:cNvPr>
          <p:cNvSpPr/>
          <p:nvPr/>
        </p:nvSpPr>
        <p:spPr>
          <a:xfrm>
            <a:off x="6384290" y="3367202"/>
            <a:ext cx="1923507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Temperature(_</a:t>
            </a:r>
            <a:r>
              <a:rPr lang="en-US" altLang="zh-CN" dirty="0" err="1">
                <a:solidFill>
                  <a:schemeClr val="tx1"/>
                </a:solidFill>
              </a:rPr>
              <a:t>TS.out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28F37B-07AE-6109-A597-1B5248DCB5EC}"/>
              </a:ext>
            </a:extLst>
          </p:cNvPr>
          <p:cNvSpPr/>
          <p:nvPr/>
        </p:nvSpPr>
        <p:spPr>
          <a:xfrm>
            <a:off x="784627" y="2722991"/>
            <a:ext cx="1080654" cy="713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Wall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Floor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roof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902A94-DE56-AE76-0999-512898328E59}"/>
              </a:ext>
            </a:extLst>
          </p:cNvPr>
          <p:cNvSpPr/>
          <p:nvPr/>
        </p:nvSpPr>
        <p:spPr>
          <a:xfrm>
            <a:off x="4095708" y="4525166"/>
            <a:ext cx="2404692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Surface_with_temperature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3AFB50-3DC3-6324-8184-695B415AB4DB}"/>
              </a:ext>
            </a:extLst>
          </p:cNvPr>
          <p:cNvSpPr/>
          <p:nvPr/>
        </p:nvSpPr>
        <p:spPr>
          <a:xfrm>
            <a:off x="3674414" y="2952271"/>
            <a:ext cx="1080654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Envelope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449E86-B090-39BD-E8E0-4C8A20B65C04}"/>
              </a:ext>
            </a:extLst>
          </p:cNvPr>
          <p:cNvSpPr/>
          <p:nvPr/>
        </p:nvSpPr>
        <p:spPr>
          <a:xfrm>
            <a:off x="4600109" y="371855"/>
            <a:ext cx="1252950" cy="826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Streets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Green areas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8050B31-4D65-AF02-8F90-1A04EBA8C410}"/>
              </a:ext>
            </a:extLst>
          </p:cNvPr>
          <p:cNvCxnSpPr>
            <a:cxnSpLocks/>
          </p:cNvCxnSpPr>
          <p:nvPr/>
        </p:nvCxnSpPr>
        <p:spPr>
          <a:xfrm flipV="1">
            <a:off x="1887433" y="908322"/>
            <a:ext cx="230909" cy="8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7F17591-D0C8-FDC0-BCF9-8AEB58A3BB4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40161" y="2416544"/>
            <a:ext cx="19165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9919FF1-DDD4-9E68-B952-CE319E1AD012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1884218" y="2130445"/>
            <a:ext cx="1790196" cy="1056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896059B-389B-B06F-26B7-CFC4A349D3F4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865281" y="3079744"/>
            <a:ext cx="1809133" cy="107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2A0395-68E1-2D25-9E40-47E3CF7FC11D}"/>
              </a:ext>
            </a:extLst>
          </p:cNvPr>
          <p:cNvCxnSpPr>
            <a:cxnSpLocks/>
            <a:stCxn id="97" idx="2"/>
            <a:endCxn id="14" idx="0"/>
          </p:cNvCxnSpPr>
          <p:nvPr/>
        </p:nvCxnSpPr>
        <p:spPr>
          <a:xfrm flipH="1">
            <a:off x="7346044" y="2437701"/>
            <a:ext cx="731940" cy="929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1F6F290-D761-DCA2-2C3E-47988A40AA09}"/>
              </a:ext>
            </a:extLst>
          </p:cNvPr>
          <p:cNvCxnSpPr>
            <a:cxnSpLocks/>
          </p:cNvCxnSpPr>
          <p:nvPr/>
        </p:nvCxnSpPr>
        <p:spPr>
          <a:xfrm>
            <a:off x="5326243" y="3902075"/>
            <a:ext cx="0" cy="623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C321F33-A731-0E1B-9600-3EB738B0C3CB}"/>
              </a:ext>
            </a:extLst>
          </p:cNvPr>
          <p:cNvCxnSpPr>
            <a:cxnSpLocks/>
          </p:cNvCxnSpPr>
          <p:nvPr/>
        </p:nvCxnSpPr>
        <p:spPr>
          <a:xfrm flipV="1">
            <a:off x="6018640" y="1256022"/>
            <a:ext cx="1111436" cy="1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501D368-FA35-A6C9-9F88-032E056661CE}"/>
              </a:ext>
            </a:extLst>
          </p:cNvPr>
          <p:cNvSpPr txBox="1"/>
          <p:nvPr/>
        </p:nvSpPr>
        <p:spPr>
          <a:xfrm>
            <a:off x="7738484" y="2909938"/>
            <a:ext cx="139633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Simulate-</a:t>
            </a:r>
            <a:r>
              <a:rPr lang="en-US" altLang="zh-CN" sz="1200" dirty="0" err="1"/>
              <a:t>Citysim</a:t>
            </a:r>
            <a:endParaRPr lang="zh-CN" altLang="en-US" sz="1200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FBEBBB2-3D1A-909B-A45C-9D9672C9B470}"/>
              </a:ext>
            </a:extLst>
          </p:cNvPr>
          <p:cNvCxnSpPr>
            <a:cxnSpLocks/>
            <a:stCxn id="61" idx="2"/>
            <a:endCxn id="97" idx="0"/>
          </p:cNvCxnSpPr>
          <p:nvPr/>
        </p:nvCxnSpPr>
        <p:spPr>
          <a:xfrm flipH="1">
            <a:off x="8077984" y="1445329"/>
            <a:ext cx="6725" cy="523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63D965-B383-018B-A39B-A8490C3E5BA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84218" y="1472339"/>
            <a:ext cx="1217535" cy="965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1AC4ABD-1FAB-FF49-3AE9-37368678EF2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84218" y="2416544"/>
            <a:ext cx="1239239" cy="1485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42BFEAE-4ABE-59F4-82E5-891FECBBFF4E}"/>
              </a:ext>
            </a:extLst>
          </p:cNvPr>
          <p:cNvSpPr txBox="1"/>
          <p:nvPr/>
        </p:nvSpPr>
        <p:spPr>
          <a:xfrm>
            <a:off x="3170993" y="2013707"/>
            <a:ext cx="17619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add_ground_from_XYZ</a:t>
            </a:r>
            <a:endParaRPr lang="zh-CN" altLang="en-US" sz="1200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E69AE54-EF45-71D3-9CFE-A5EA1812A6E7}"/>
              </a:ext>
            </a:extLst>
          </p:cNvPr>
          <p:cNvCxnSpPr>
            <a:cxnSpLocks/>
          </p:cNvCxnSpPr>
          <p:nvPr/>
        </p:nvCxnSpPr>
        <p:spPr>
          <a:xfrm>
            <a:off x="5850236" y="794327"/>
            <a:ext cx="194182" cy="472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27D076C-4A44-40BB-39A9-FD870725AC8B}"/>
              </a:ext>
            </a:extLst>
          </p:cNvPr>
          <p:cNvCxnSpPr>
            <a:cxnSpLocks/>
          </p:cNvCxnSpPr>
          <p:nvPr/>
        </p:nvCxnSpPr>
        <p:spPr>
          <a:xfrm flipV="1">
            <a:off x="5969748" y="1266860"/>
            <a:ext cx="68492" cy="863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F64B79F6-BF1E-1AB4-7841-DB1BC2DBEE02}"/>
              </a:ext>
            </a:extLst>
          </p:cNvPr>
          <p:cNvSpPr/>
          <p:nvPr/>
        </p:nvSpPr>
        <p:spPr>
          <a:xfrm>
            <a:off x="7136254" y="992182"/>
            <a:ext cx="1896910" cy="4531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Xml(ground modified)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CDB8EA8-B6D2-6734-29B8-503D332B405A}"/>
              </a:ext>
            </a:extLst>
          </p:cNvPr>
          <p:cNvSpPr txBox="1"/>
          <p:nvPr/>
        </p:nvSpPr>
        <p:spPr>
          <a:xfrm>
            <a:off x="6018640" y="908322"/>
            <a:ext cx="1117614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modify_type</a:t>
            </a:r>
            <a:endParaRPr lang="zh-CN" altLang="en-US" dirty="0"/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EE50322-64E5-0369-C8AF-AC247F3BDD61}"/>
              </a:ext>
            </a:extLst>
          </p:cNvPr>
          <p:cNvCxnSpPr>
            <a:cxnSpLocks/>
          </p:cNvCxnSpPr>
          <p:nvPr/>
        </p:nvCxnSpPr>
        <p:spPr>
          <a:xfrm>
            <a:off x="4788040" y="3274300"/>
            <a:ext cx="538203" cy="589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E4A268C6-9433-A78F-9848-5B76539CECA6}"/>
              </a:ext>
            </a:extLst>
          </p:cNvPr>
          <p:cNvCxnSpPr>
            <a:cxnSpLocks/>
          </p:cNvCxnSpPr>
          <p:nvPr/>
        </p:nvCxnSpPr>
        <p:spPr>
          <a:xfrm flipV="1">
            <a:off x="5341294" y="3623335"/>
            <a:ext cx="956987" cy="264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B7AD85FF-5689-1901-959C-19B00FF36C14}"/>
              </a:ext>
            </a:extLst>
          </p:cNvPr>
          <p:cNvSpPr txBox="1"/>
          <p:nvPr/>
        </p:nvSpPr>
        <p:spPr>
          <a:xfrm>
            <a:off x="5384020" y="4106472"/>
            <a:ext cx="521297" cy="300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AST</a:t>
            </a:r>
            <a:endParaRPr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D10755C-7895-82E6-2CFC-E054714630E9}"/>
              </a:ext>
            </a:extLst>
          </p:cNvPr>
          <p:cNvSpPr txBox="1"/>
          <p:nvPr/>
        </p:nvSpPr>
        <p:spPr>
          <a:xfrm>
            <a:off x="8205339" y="1548611"/>
            <a:ext cx="415498" cy="300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cut</a:t>
            </a:r>
            <a:endParaRPr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84F087C-0432-98CC-14CE-C5385CA73D2A}"/>
              </a:ext>
            </a:extLst>
          </p:cNvPr>
          <p:cNvSpPr/>
          <p:nvPr/>
        </p:nvSpPr>
        <p:spPr>
          <a:xfrm>
            <a:off x="7180254" y="1968370"/>
            <a:ext cx="1795459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Xml(distant objects cut)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CD99E809-B44C-6264-BCC5-51D32C754405}"/>
              </a:ext>
            </a:extLst>
          </p:cNvPr>
          <p:cNvSpPr/>
          <p:nvPr/>
        </p:nvSpPr>
        <p:spPr>
          <a:xfrm>
            <a:off x="2118087" y="685171"/>
            <a:ext cx="1462288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Xml_root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59B4DC4-DFA3-F20F-3A2B-12ECFDAE87F4}"/>
              </a:ext>
            </a:extLst>
          </p:cNvPr>
          <p:cNvSpPr/>
          <p:nvPr/>
        </p:nvSpPr>
        <p:spPr>
          <a:xfrm>
            <a:off x="788729" y="606127"/>
            <a:ext cx="1080654" cy="469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Climate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93D89EB7-148A-E4B0-16F8-70F767396EC8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2849231" y="1154502"/>
            <a:ext cx="274226" cy="1233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8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7121526" cy="1072753"/>
          </a:xfrm>
        </p:spPr>
        <p:txBody>
          <a:bodyPr/>
          <a:lstStyle/>
          <a:p>
            <a:r>
              <a:rPr lang="fr-FR" dirty="0"/>
              <a:t>Case Study – Fontaine de la Justice, L</a:t>
            </a:r>
            <a:r>
              <a:rPr lang="en-US" altLang="zh-CN" dirty="0" err="1"/>
              <a:t>ausanne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2" name="Espace réservé de la date 4">
            <a:extLst>
              <a:ext uri="{FF2B5EF4-FFF2-40B4-BE49-F238E27FC236}">
                <a16:creationId xmlns:a16="http://schemas.microsoft.com/office/drawing/2014/main" id="{9CD6B7CF-6CAE-3B4C-BBC1-0C91FA38F2A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FINAL PRESENTATION</a:t>
            </a:r>
            <a:endParaRPr lang="fr-FR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1E9618-C737-5B9C-3D92-D6199898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5" y="1203785"/>
            <a:ext cx="3666838" cy="30705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018937-60E4-E4E1-1083-FE5ADF03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19" y="1181832"/>
            <a:ext cx="3666838" cy="307050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CC3EADC-5EF6-F000-4179-FC7E3B9F10C8}"/>
              </a:ext>
            </a:extLst>
          </p:cNvPr>
          <p:cNvSpPr txBox="1"/>
          <p:nvPr/>
        </p:nvSpPr>
        <p:spPr>
          <a:xfrm>
            <a:off x="2493818" y="4701309"/>
            <a:ext cx="54233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Motivation: It’s important to keep small roads cool in old town center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24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68D869-FEAE-4E41-8088-2B1F1C600E3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DA19A9-7B92-DE45-BDD7-1BC0F4B0E8A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B401C-18BC-4649-B2B0-EB3EECC876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2CF7EEE-D0B7-6648-AE4B-B2B65E9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186180" cy="1072753"/>
          </a:xfrm>
        </p:spPr>
        <p:txBody>
          <a:bodyPr/>
          <a:lstStyle/>
          <a:p>
            <a:r>
              <a:rPr lang="fr-FR" dirty="0"/>
              <a:t>CitySim Pro Visualization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F49FF4C-BAAF-C09B-59B0-DBBB2A478C9C}"/>
              </a:ext>
            </a:extLst>
          </p:cNvPr>
          <p:cNvSpPr txBox="1"/>
          <p:nvPr/>
        </p:nvSpPr>
        <p:spPr>
          <a:xfrm>
            <a:off x="1320900" y="4200286"/>
            <a:ext cx="8579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Top view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1CF370-BD47-01D5-E76B-40F97F09929D}"/>
              </a:ext>
            </a:extLst>
          </p:cNvPr>
          <p:cNvSpPr txBox="1"/>
          <p:nvPr/>
        </p:nvSpPr>
        <p:spPr>
          <a:xfrm>
            <a:off x="6608617" y="4050245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Bottom view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EAD2B1-33D3-A42A-DD2F-8E9F3850D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4" y="1316422"/>
            <a:ext cx="2600449" cy="24825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6CB63F-0C2F-5724-DD75-321A0305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162" y="1316421"/>
            <a:ext cx="2846598" cy="24825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2B48044-5943-4934-5599-FADEF848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880" y="1316421"/>
            <a:ext cx="3014571" cy="24544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F53881D-10A5-39C4-D378-66F4C92B51DC}"/>
              </a:ext>
            </a:extLst>
          </p:cNvPr>
          <p:cNvSpPr txBox="1"/>
          <p:nvPr/>
        </p:nvSpPr>
        <p:spPr>
          <a:xfrm>
            <a:off x="4171890" y="4038849"/>
            <a:ext cx="8002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 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15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FINAL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6" name="Titre 6">
            <a:extLst>
              <a:ext uri="{FF2B5EF4-FFF2-40B4-BE49-F238E27FC236}">
                <a16:creationId xmlns:a16="http://schemas.microsoft.com/office/drawing/2014/main" id="{5BF2FCEE-6EFA-C64B-BC08-D6A4978577C3}"/>
              </a:ext>
            </a:extLst>
          </p:cNvPr>
          <p:cNvSpPr txBox="1">
            <a:spLocks/>
          </p:cNvSpPr>
          <p:nvPr/>
        </p:nvSpPr>
        <p:spPr>
          <a:xfrm>
            <a:off x="831273" y="361558"/>
            <a:ext cx="8192654" cy="107275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Scenario 1: replace some city roads with green area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8BF8B52-3D33-D555-3A5D-018D6432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346" y="1072754"/>
            <a:ext cx="3863421" cy="36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01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45719D3-DDAF-D540-B7CA-401FA595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C37647-1EE4-834A-89ED-09051ECF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7E0B6A-DC11-3E4F-87D7-E96DD3A4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EF18BD-3971-A443-35B8-C3A8A5C0142E}"/>
              </a:ext>
            </a:extLst>
          </p:cNvPr>
          <p:cNvSpPr txBox="1"/>
          <p:nvPr/>
        </p:nvSpPr>
        <p:spPr>
          <a:xfrm>
            <a:off x="1402361" y="4604658"/>
            <a:ext cx="2146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Before adding green area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804BE4-9C8C-A00E-84B1-555B6E2D80E3}"/>
              </a:ext>
            </a:extLst>
          </p:cNvPr>
          <p:cNvSpPr txBox="1"/>
          <p:nvPr/>
        </p:nvSpPr>
        <p:spPr>
          <a:xfrm>
            <a:off x="6145763" y="4596505"/>
            <a:ext cx="2002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 adding green area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775E2-90B0-8726-37EE-88B13733357C}"/>
              </a:ext>
            </a:extLst>
          </p:cNvPr>
          <p:cNvSpPr txBox="1"/>
          <p:nvPr/>
        </p:nvSpPr>
        <p:spPr>
          <a:xfrm>
            <a:off x="2977960" y="293429"/>
            <a:ext cx="35029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Temperature classification(Celsius degree)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244FCE-3F67-2F04-1F42-94F27761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56" y="593511"/>
            <a:ext cx="3960197" cy="37949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BBB70B-2A97-5735-0FCE-16C4FD1C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8" y="812695"/>
            <a:ext cx="4029949" cy="38487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375F52-6CF6-BDCF-FB3F-58FC55680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003" y="787180"/>
            <a:ext cx="1371685" cy="118044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573161A-F168-504E-D51A-649B0377CE15}"/>
              </a:ext>
            </a:extLst>
          </p:cNvPr>
          <p:cNvSpPr/>
          <p:nvPr/>
        </p:nvSpPr>
        <p:spPr>
          <a:xfrm>
            <a:off x="6135387" y="1285967"/>
            <a:ext cx="635420" cy="61567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7F09181-9F56-B996-33F7-68888B34C73E}"/>
              </a:ext>
            </a:extLst>
          </p:cNvPr>
          <p:cNvSpPr/>
          <p:nvPr/>
        </p:nvSpPr>
        <p:spPr>
          <a:xfrm>
            <a:off x="6871854" y="2068945"/>
            <a:ext cx="434109" cy="4230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D5E5A3-8BB5-A2B8-EC91-744962F1F4C8}"/>
              </a:ext>
            </a:extLst>
          </p:cNvPr>
          <p:cNvSpPr/>
          <p:nvPr/>
        </p:nvSpPr>
        <p:spPr>
          <a:xfrm>
            <a:off x="6354073" y="2419775"/>
            <a:ext cx="416734" cy="4230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05684B7-55C7-5440-5CCA-29625807036A}"/>
              </a:ext>
            </a:extLst>
          </p:cNvPr>
          <p:cNvSpPr/>
          <p:nvPr/>
        </p:nvSpPr>
        <p:spPr>
          <a:xfrm>
            <a:off x="6144197" y="2971780"/>
            <a:ext cx="512762" cy="52880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8347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FINAL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6" name="Titre 6">
            <a:extLst>
              <a:ext uri="{FF2B5EF4-FFF2-40B4-BE49-F238E27FC236}">
                <a16:creationId xmlns:a16="http://schemas.microsoft.com/office/drawing/2014/main" id="{5BF2FCEE-6EFA-C64B-BC08-D6A4978577C3}"/>
              </a:ext>
            </a:extLst>
          </p:cNvPr>
          <p:cNvSpPr txBox="1">
            <a:spLocks/>
          </p:cNvSpPr>
          <p:nvPr/>
        </p:nvSpPr>
        <p:spPr>
          <a:xfrm>
            <a:off x="831273" y="361558"/>
            <a:ext cx="8192654" cy="107275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Scenario 1: replace some city roads with green area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9E8057-C45B-4656-A4DD-20F2FF48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6" y="1082041"/>
            <a:ext cx="4018107" cy="32917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FF05CD-1D4C-B0CC-ECF4-1EAE08595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512" y="1082041"/>
            <a:ext cx="4018107" cy="32917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D81A46-60DB-A086-9D79-8926DA26F627}"/>
              </a:ext>
            </a:extLst>
          </p:cNvPr>
          <p:cNvSpPr txBox="1"/>
          <p:nvPr/>
        </p:nvSpPr>
        <p:spPr>
          <a:xfrm>
            <a:off x="1795133" y="769693"/>
            <a:ext cx="6715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</a:t>
            </a:r>
            <a:r>
              <a:rPr lang="en-US" altLang="zh-CN" dirty="0" err="1"/>
              <a:t>samller</a:t>
            </a:r>
            <a:r>
              <a:rPr lang="en-US" altLang="zh-CN" dirty="0"/>
              <a:t> sample of current case: Contemporary yearly average surface temperature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2E1317-E477-37BE-178F-BD1290E9BA9E}"/>
              </a:ext>
            </a:extLst>
          </p:cNvPr>
          <p:cNvSpPr txBox="1"/>
          <p:nvPr/>
        </p:nvSpPr>
        <p:spPr>
          <a:xfrm>
            <a:off x="1159414" y="4415490"/>
            <a:ext cx="399340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Colorful </a:t>
            </a:r>
            <a:r>
              <a:rPr lang="en-US" altLang="zh-CN" dirty="0" err="1"/>
              <a:t>buidings</a:t>
            </a:r>
            <a:r>
              <a:rPr lang="en-US" altLang="zh-CN" dirty="0"/>
              <a:t> = buildings of interest</a:t>
            </a:r>
          </a:p>
          <a:p>
            <a:r>
              <a:rPr lang="en-US" altLang="zh-CN" dirty="0"/>
              <a:t>Dark buildings = </a:t>
            </a:r>
            <a:r>
              <a:rPr lang="en-US" altLang="zh-CN" dirty="0" err="1"/>
              <a:t>buidlgins</a:t>
            </a:r>
            <a:r>
              <a:rPr lang="en-US" altLang="zh-CN" dirty="0"/>
              <a:t> just to cast shades</a:t>
            </a:r>
          </a:p>
          <a:p>
            <a:r>
              <a:rPr lang="en-US" altLang="zh-CN" dirty="0"/>
              <a:t>Streets is colder due to shadows and green areas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79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45719D3-DDAF-D540-B7CA-401FA595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C37647-1EE4-834A-89ED-09051ECF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7E0B6A-DC11-3E4F-87D7-E96DD3A4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EF18BD-3971-A443-35B8-C3A8A5C0142E}"/>
              </a:ext>
            </a:extLst>
          </p:cNvPr>
          <p:cNvSpPr txBox="1"/>
          <p:nvPr/>
        </p:nvSpPr>
        <p:spPr>
          <a:xfrm>
            <a:off x="1378577" y="4595560"/>
            <a:ext cx="12811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Contemporary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804BE4-9C8C-A00E-84B1-555B6E2D80E3}"/>
              </a:ext>
            </a:extLst>
          </p:cNvPr>
          <p:cNvSpPr txBox="1"/>
          <p:nvPr/>
        </p:nvSpPr>
        <p:spPr>
          <a:xfrm>
            <a:off x="7875632" y="4399948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2040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573161A-F168-504E-D51A-649B0377CE15}"/>
              </a:ext>
            </a:extLst>
          </p:cNvPr>
          <p:cNvSpPr/>
          <p:nvPr/>
        </p:nvSpPr>
        <p:spPr>
          <a:xfrm>
            <a:off x="6135387" y="1285967"/>
            <a:ext cx="635420" cy="61567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7F09181-9F56-B996-33F7-68888B34C73E}"/>
              </a:ext>
            </a:extLst>
          </p:cNvPr>
          <p:cNvSpPr/>
          <p:nvPr/>
        </p:nvSpPr>
        <p:spPr>
          <a:xfrm>
            <a:off x="6871854" y="2068945"/>
            <a:ext cx="434109" cy="4230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D5E5A3-8BB5-A2B8-EC91-744962F1F4C8}"/>
              </a:ext>
            </a:extLst>
          </p:cNvPr>
          <p:cNvSpPr/>
          <p:nvPr/>
        </p:nvSpPr>
        <p:spPr>
          <a:xfrm>
            <a:off x="6354073" y="2419775"/>
            <a:ext cx="416734" cy="4230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05684B7-55C7-5440-5CCA-29625807036A}"/>
              </a:ext>
            </a:extLst>
          </p:cNvPr>
          <p:cNvSpPr/>
          <p:nvPr/>
        </p:nvSpPr>
        <p:spPr>
          <a:xfrm>
            <a:off x="6144197" y="2971780"/>
            <a:ext cx="512762" cy="52880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1" name="Titre 2">
            <a:extLst>
              <a:ext uri="{FF2B5EF4-FFF2-40B4-BE49-F238E27FC236}">
                <a16:creationId xmlns:a16="http://schemas.microsoft.com/office/drawing/2014/main" id="{D30B421C-0A2E-13B6-D31C-0F76F50B3544}"/>
              </a:ext>
            </a:extLst>
          </p:cNvPr>
          <p:cNvSpPr txBox="1">
            <a:spLocks/>
          </p:cNvSpPr>
          <p:nvPr/>
        </p:nvSpPr>
        <p:spPr>
          <a:xfrm>
            <a:off x="2378368" y="124438"/>
            <a:ext cx="4184072" cy="66961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fr-FR" dirty="0"/>
              <a:t>Climate change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0C24D83-3F70-484A-FBBE-44C4B017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46" y="1736130"/>
            <a:ext cx="2536640" cy="271328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6CF9140-F679-6971-648D-8806734CB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17" y="694089"/>
            <a:ext cx="867947" cy="10130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6F62980-DF4B-C9E8-C97F-8C9E251C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458" y="489360"/>
            <a:ext cx="867947" cy="1104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BBB70B-2A97-5735-0FCE-16C4FD1C6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98" y="1766021"/>
            <a:ext cx="3099693" cy="27456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DCF3A10-5CC8-14A0-A393-3657CA77E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679" y="1517506"/>
            <a:ext cx="2656968" cy="2745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375F52-6CF6-BDCF-FB3F-58FC55680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4209" y="657158"/>
            <a:ext cx="905514" cy="10869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E6064A6-5E76-1F4D-812F-4B0825965345}"/>
              </a:ext>
            </a:extLst>
          </p:cNvPr>
          <p:cNvSpPr txBox="1"/>
          <p:nvPr/>
        </p:nvSpPr>
        <p:spPr>
          <a:xfrm>
            <a:off x="4778677" y="4549989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2030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06CE798-F728-48F4-FFC0-FA70AA04EACE}"/>
              </a:ext>
            </a:extLst>
          </p:cNvPr>
          <p:cNvSpPr txBox="1"/>
          <p:nvPr/>
        </p:nvSpPr>
        <p:spPr>
          <a:xfrm>
            <a:off x="3745273" y="4781264"/>
            <a:ext cx="28007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Evident </a:t>
            </a:r>
            <a:r>
              <a:rPr lang="en-US" altLang="zh-CN" b="1" dirty="0" err="1"/>
              <a:t>temprerature</a:t>
            </a:r>
            <a:r>
              <a:rPr lang="en-US" altLang="zh-CN" b="1" dirty="0"/>
              <a:t> increment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304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79" y="1563688"/>
            <a:ext cx="4058920" cy="1793875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Work Objectives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785091"/>
            <a:ext cx="4058920" cy="3943167"/>
          </a:xfrm>
        </p:spPr>
        <p:txBody>
          <a:bodyPr>
            <a:normAutofit/>
          </a:bodyPr>
          <a:lstStyle/>
          <a:p>
            <a:r>
              <a:rPr lang="en-US" dirty="0"/>
              <a:t>1. Build an open-source framework in Python to go from Swiss open-datasets to indicators related to the Urban Heat Island effect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Demonstrate the application of scenarios on one case-study representative of the Swiss landscape, quantifying improvement measures</a:t>
            </a:r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220F4E5E-C94C-9043-9393-94FDC6176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177" y="43027"/>
            <a:ext cx="3667125" cy="5143500"/>
          </a:xfrm>
        </p:spPr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FINAL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045" y="90934"/>
            <a:ext cx="6546489" cy="6696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Decreased  Temperature  w.r.t climate change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FINAL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3FE9D1-AA62-0A48-63E8-1C5F14D119B7}"/>
              </a:ext>
            </a:extLst>
          </p:cNvPr>
          <p:cNvSpPr txBox="1"/>
          <p:nvPr/>
        </p:nvSpPr>
        <p:spPr>
          <a:xfrm>
            <a:off x="4889159" y="884326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FC9907-9D05-A5D8-80E6-57C405344CE1}"/>
              </a:ext>
            </a:extLst>
          </p:cNvPr>
          <p:cNvSpPr txBox="1"/>
          <p:nvPr/>
        </p:nvSpPr>
        <p:spPr>
          <a:xfrm>
            <a:off x="7242419" y="884326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2040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ABEE9B-C6D8-03CC-9A60-285744662183}"/>
              </a:ext>
            </a:extLst>
          </p:cNvPr>
          <p:cNvSpPr txBox="1"/>
          <p:nvPr/>
        </p:nvSpPr>
        <p:spPr>
          <a:xfrm>
            <a:off x="2163490" y="884326"/>
            <a:ext cx="12811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Contemporary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5331F5-8B35-F07F-BD9E-4286EF730F97}"/>
              </a:ext>
            </a:extLst>
          </p:cNvPr>
          <p:cNvSpPr txBox="1"/>
          <p:nvPr/>
        </p:nvSpPr>
        <p:spPr>
          <a:xfrm>
            <a:off x="2074712" y="4232024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[-1.81, 0]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8EF7BE-B305-D152-99B3-7E4B3146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41" y="1262816"/>
            <a:ext cx="2587603" cy="2784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463750-6045-0907-76D8-F7365501B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859" y="1357533"/>
            <a:ext cx="2353280" cy="27841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A56994-6750-F818-B1FF-8B908D0A3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728" y="1405202"/>
            <a:ext cx="2587603" cy="27841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2A0F18A-298C-9B37-6913-6D39168F45A2}"/>
              </a:ext>
            </a:extLst>
          </p:cNvPr>
          <p:cNvSpPr txBox="1"/>
          <p:nvPr/>
        </p:nvSpPr>
        <p:spPr>
          <a:xfrm>
            <a:off x="591327" y="4136716"/>
            <a:ext cx="6270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range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630EE4-0FCC-7D8F-BB91-78F9FB58FA38}"/>
              </a:ext>
            </a:extLst>
          </p:cNvPr>
          <p:cNvSpPr txBox="1"/>
          <p:nvPr/>
        </p:nvSpPr>
        <p:spPr>
          <a:xfrm>
            <a:off x="4788169" y="4265462"/>
            <a:ext cx="7713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[-1.9, 0]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5E0000-38F6-52F5-C7DE-9C545CBAC790}"/>
              </a:ext>
            </a:extLst>
          </p:cNvPr>
          <p:cNvSpPr txBox="1"/>
          <p:nvPr/>
        </p:nvSpPr>
        <p:spPr>
          <a:xfrm>
            <a:off x="7242419" y="4265462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[-1.93, 0]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A60B2EF-B61B-1E51-8507-E2F5EDC63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69" y="1407896"/>
            <a:ext cx="1292998" cy="121421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2EB4138-DDDA-B7AE-945D-C1C55B926E14}"/>
              </a:ext>
            </a:extLst>
          </p:cNvPr>
          <p:cNvSpPr txBox="1"/>
          <p:nvPr/>
        </p:nvSpPr>
        <p:spPr>
          <a:xfrm>
            <a:off x="580895" y="4472699"/>
            <a:ext cx="1156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Weighted average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5B91EC-CBFA-5FCD-CF47-46299B3370EA}"/>
              </a:ext>
            </a:extLst>
          </p:cNvPr>
          <p:cNvSpPr txBox="1"/>
          <p:nvPr/>
        </p:nvSpPr>
        <p:spPr>
          <a:xfrm>
            <a:off x="2074712" y="4604658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-0.02297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294DAD2-932C-0FBB-0B2D-31B208F9D866}"/>
              </a:ext>
            </a:extLst>
          </p:cNvPr>
          <p:cNvSpPr txBox="1"/>
          <p:nvPr/>
        </p:nvSpPr>
        <p:spPr>
          <a:xfrm>
            <a:off x="4820971" y="4604658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-0.02400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8FD7C42-8F80-4BE2-26B1-B85E93A123BD}"/>
              </a:ext>
            </a:extLst>
          </p:cNvPr>
          <p:cNvSpPr txBox="1"/>
          <p:nvPr/>
        </p:nvSpPr>
        <p:spPr>
          <a:xfrm>
            <a:off x="7212987" y="4604658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-0.02431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DF05FE-E3FB-10A6-DEB4-174BC9E9D035}"/>
              </a:ext>
            </a:extLst>
          </p:cNvPr>
          <p:cNvSpPr txBox="1"/>
          <p:nvPr/>
        </p:nvSpPr>
        <p:spPr>
          <a:xfrm>
            <a:off x="2942257" y="4799142"/>
            <a:ext cx="43107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Effects of cooling brought by green areas prevail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3610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3C4E0C-AC3E-5847-A768-F061CCF95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51" y="574903"/>
            <a:ext cx="4581525" cy="2583933"/>
          </a:xfrm>
        </p:spPr>
        <p:txBody>
          <a:bodyPr>
            <a:normAutofit/>
          </a:bodyPr>
          <a:lstStyle/>
          <a:p>
            <a:r>
              <a:rPr lang="fr-FR" altLang="zh-CN" dirty="0"/>
              <a:t>Obtained open-data for grounds and vi</a:t>
            </a:r>
            <a:r>
              <a:rPr lang="fr-FR" dirty="0"/>
              <a:t>sualised them in QGIS</a:t>
            </a:r>
          </a:p>
          <a:p>
            <a:r>
              <a:rPr lang="fr-FR" dirty="0"/>
              <a:t>Finalised the mesh of grounds</a:t>
            </a:r>
          </a:p>
          <a:p>
            <a:r>
              <a:rPr lang="fr-FR" altLang="zh-CN" dirty="0"/>
              <a:t>Obtained open-data for green area and roads, and attributed right physical characteristics</a:t>
            </a:r>
          </a:p>
          <a:p>
            <a:r>
              <a:rPr lang="fr-FR" dirty="0"/>
              <a:t>Run the case of Lausanne and visualised the results in CitySim Pro</a:t>
            </a:r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8" name="Espace réservé de la date 4">
            <a:extLst>
              <a:ext uri="{FF2B5EF4-FFF2-40B4-BE49-F238E27FC236}">
                <a16:creationId xmlns:a16="http://schemas.microsoft.com/office/drawing/2014/main" id="{A3E0261E-59C6-4262-00E3-D5782081BB6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FINAL PRESENTATION</a:t>
            </a:r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6127EDD-6BB5-DA77-C5AB-860F16896E38}"/>
              </a:ext>
            </a:extLst>
          </p:cNvPr>
          <p:cNvSpPr txBox="1">
            <a:spLocks/>
          </p:cNvSpPr>
          <p:nvPr/>
        </p:nvSpPr>
        <p:spPr>
          <a:xfrm>
            <a:off x="4733559" y="766566"/>
            <a:ext cx="3671466" cy="3263504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Gather Meteorological data for now, 2030, 2040, 2050</a:t>
            </a:r>
          </a:p>
          <a:p>
            <a:r>
              <a:rPr lang="fr-FR" dirty="0"/>
              <a:t>Run case-study with meteorological data and visualise reseults in QGIS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29E3AC6-EB91-B096-ABC4-978506AD95E4}"/>
              </a:ext>
            </a:extLst>
          </p:cNvPr>
          <p:cNvSpPr txBox="1">
            <a:spLocks/>
          </p:cNvSpPr>
          <p:nvPr/>
        </p:nvSpPr>
        <p:spPr>
          <a:xfrm>
            <a:off x="4410442" y="2521586"/>
            <a:ext cx="3671466" cy="32635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Demonstrate one scenario with original grounds replaced by green grounds and visualized their effects on urban heat islands in QGIS</a:t>
            </a:r>
          </a:p>
          <a:p>
            <a:r>
              <a:rPr lang="fr-FR" dirty="0"/>
              <a:t>Identified that decreased temperature around green area is perceptible.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795DF0-1970-4F91-2E74-30FD7CE87E7C}"/>
              </a:ext>
            </a:extLst>
          </p:cNvPr>
          <p:cNvSpPr txBox="1"/>
          <p:nvPr/>
        </p:nvSpPr>
        <p:spPr>
          <a:xfrm>
            <a:off x="406130" y="3429906"/>
            <a:ext cx="42819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Github</a:t>
            </a:r>
            <a:r>
              <a:rPr lang="en-US" altLang="zh-CN" b="1" dirty="0"/>
              <a:t>: https://github.com/ZetongLiu/UHI_CH_sp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5497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7BC4BC0-7D27-3444-A1AD-65DBA4239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0342" y="627494"/>
            <a:ext cx="6407733" cy="1865438"/>
          </a:xfrm>
        </p:spPr>
        <p:txBody>
          <a:bodyPr/>
          <a:lstStyle/>
          <a:p>
            <a:r>
              <a:rPr lang="en-US" dirty="0"/>
              <a:t>Develop an algorithm that can create adaptive mesh of grounds, i.e. finer mesh at sharp part of geometry objects.</a:t>
            </a:r>
            <a:r>
              <a:rPr lang="fr-FR" dirty="0"/>
              <a:t>Run case-study with trees and showcase their effects on UHI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7EF2C0-AFE0-5A40-B32F-5698F4F0B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7818" y="3013055"/>
            <a:ext cx="6056751" cy="3263504"/>
          </a:xfrm>
        </p:spPr>
        <p:txBody>
          <a:bodyPr/>
          <a:lstStyle/>
          <a:p>
            <a:r>
              <a:rPr lang="fr-FR" altLang="zh-CN" dirty="0"/>
              <a:t>Attach the exact types of street in reality to each street data and change ground type accordingly.</a:t>
            </a:r>
            <a:endParaRPr lang="en-US" dirty="0"/>
          </a:p>
          <a:p>
            <a:r>
              <a:rPr lang="en-US" dirty="0"/>
              <a:t>Add trees into our framework and study their effects on UHI</a:t>
            </a:r>
          </a:p>
          <a:p>
            <a:r>
              <a:rPr lang="en-US" dirty="0"/>
              <a:t>Add water into our framework and study their effects on UHI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Prospects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742201-F03F-2619-7EC8-8BE295BA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02" y="1723908"/>
            <a:ext cx="2891773" cy="30484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34E8A3-C3D8-7F52-2287-1D7112639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2" b="16708"/>
          <a:stretch/>
        </p:blipFill>
        <p:spPr>
          <a:xfrm>
            <a:off x="1292550" y="1723908"/>
            <a:ext cx="2891773" cy="30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69" y="877455"/>
            <a:ext cx="8414327" cy="4073005"/>
          </a:xfrm>
        </p:spPr>
        <p:txBody>
          <a:bodyPr/>
          <a:lstStyle/>
          <a:p>
            <a:endParaRPr lang="fr-FR" dirty="0"/>
          </a:p>
          <a:p>
            <a:pPr algn="l">
              <a:buFont typeface="+mj-lt"/>
              <a:buAutoNum type="arabicPeriod"/>
            </a:pPr>
            <a:r>
              <a:rPr lang="en-US" altLang="zh-CN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https://github.com/ochavanne/CAD-O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Upadhyay, G ; 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Kämpf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, J; 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Scartezzini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, J: Ground temperature modeling: The case study of Rue des 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Maraîchers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in Geneva, 2014, URL: </a:t>
            </a:r>
            <a:r>
              <a:rPr lang="en-US" altLang="zh-CN" b="0" i="0" u="sng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https://infoscience.epfl.ch/record/198754?ln=fr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https://github.com/kaemco/CitySim-Solver/wiki/The-district#groundsurface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u="sng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https://www.eoas.ubc.ca/courses/eosc350/content/foundations/properties/density.htm#:~:text=Remarks,2.6%20and%202.7g%2Fcc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u="sng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https://www.bruk.info.pl/en/guide/stone-size-thickness-and-chamfer-should-technical-parameters-matter-to-us/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u="sng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https://www.sciencedirect.com/science/article/pii/S2214509518300482#sec0010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References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Espace réservé de la date 4">
            <a:extLst>
              <a:ext uri="{FF2B5EF4-FFF2-40B4-BE49-F238E27FC236}">
                <a16:creationId xmlns:a16="http://schemas.microsoft.com/office/drawing/2014/main" id="{C4F57940-33EE-7E6C-1E32-362311A7D82A}"/>
              </a:ext>
            </a:extLst>
          </p:cNvPr>
          <p:cNvSpPr txBox="1">
            <a:spLocks/>
          </p:cNvSpPr>
          <p:nvPr/>
        </p:nvSpPr>
        <p:spPr>
          <a:xfrm rot="16200000">
            <a:off x="-953559" y="2824172"/>
            <a:ext cx="3341052" cy="9115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 dirty="0">
                <a:solidFill>
                  <a:srgbClr val="FF0000"/>
                </a:solidFill>
              </a:rPr>
              <a:t>FINAL PRESENTATION</a:t>
            </a:r>
            <a:endParaRPr lang="fr-FR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04" y="1259570"/>
            <a:ext cx="4058920" cy="1793875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Previous Work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522367"/>
            <a:ext cx="4058920" cy="4205891"/>
          </a:xfrm>
        </p:spPr>
        <p:txBody>
          <a:bodyPr>
            <a:normAutofit/>
          </a:bodyPr>
          <a:lstStyle/>
          <a:p>
            <a:r>
              <a:rPr lang="fr-FR" dirty="0"/>
              <a:t>Olivier Chavanne's master thesis</a:t>
            </a:r>
          </a:p>
          <a:p>
            <a:r>
              <a:rPr lang="fr-FR" dirty="0"/>
              <a:t>A python workflow was built</a:t>
            </a:r>
            <a:r>
              <a:rPr lang="en-US" dirty="0"/>
              <a:t>:</a:t>
            </a:r>
          </a:p>
          <a:p>
            <a:r>
              <a:rPr lang="en-US" dirty="0"/>
              <a:t>1,</a:t>
            </a:r>
            <a:r>
              <a:rPr lang="fr-FR" dirty="0"/>
              <a:t> Process and analyze information of all buildings in the area of his study</a:t>
            </a:r>
          </a:p>
          <a:p>
            <a:r>
              <a:rPr lang="fr-FR" dirty="0"/>
              <a:t>2, Simulate the surface temperature of those buildings through Citysim. </a:t>
            </a:r>
          </a:p>
          <a:p>
            <a:endParaRPr lang="fr-FR" dirty="0"/>
          </a:p>
          <a:p>
            <a:r>
              <a:rPr lang="en-US" dirty="0"/>
              <a:t>To measuring the effect of UHI, the effect of different kinds of grounds, e.g. asphalt road, concrete road, green areas, around buildings need to be added.</a:t>
            </a:r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64B0A5-AFC4-9D4F-91AB-92F73D0D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8" name="Espace réservé de la date 4">
            <a:extLst>
              <a:ext uri="{FF2B5EF4-FFF2-40B4-BE49-F238E27FC236}">
                <a16:creationId xmlns:a16="http://schemas.microsoft.com/office/drawing/2014/main" id="{45C74A76-0262-ECF5-83BC-71518261FBE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FINAL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24928"/>
            <a:ext cx="4058920" cy="1793875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Identification of necessary open-data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358815"/>
            <a:ext cx="4147127" cy="4532995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r>
              <a:rPr lang="fr-FR" dirty="0"/>
              <a:t>swissBUILDINGS3D 3.0 Beta -&gt; Buildings as 3D models </a:t>
            </a:r>
          </a:p>
          <a:p>
            <a:endParaRPr lang="fr-FR" dirty="0"/>
          </a:p>
          <a:p>
            <a:r>
              <a:rPr lang="fr-FR" dirty="0"/>
              <a:t>geodienste.ch, official survey -&gt; geometric footprints of buildings</a:t>
            </a:r>
          </a:p>
          <a:p>
            <a:endParaRPr lang="fr-FR" dirty="0"/>
          </a:p>
          <a:p>
            <a:r>
              <a:rPr lang="fr-FR" dirty="0">
                <a:solidFill>
                  <a:srgbClr val="00B0F0"/>
                </a:solidFill>
              </a:rPr>
              <a:t>swissALTI3D -&gt; coordinates of grounds</a:t>
            </a:r>
          </a:p>
          <a:p>
            <a:endParaRPr lang="fr-FR" dirty="0">
              <a:solidFill>
                <a:srgbClr val="00B0F0"/>
              </a:solidFill>
            </a:endParaRPr>
          </a:p>
          <a:p>
            <a:r>
              <a:rPr lang="fr-FR" dirty="0">
                <a:solidFill>
                  <a:srgbClr val="00B0F0"/>
                </a:solidFill>
              </a:rPr>
              <a:t>swissTLM3D -&gt; roads and green ground </a:t>
            </a:r>
          </a:p>
          <a:p>
            <a:endParaRPr lang="fr-FR" dirty="0">
              <a:solidFill>
                <a:srgbClr val="00B0F0"/>
              </a:solidFill>
            </a:endParaRPr>
          </a:p>
          <a:p>
            <a:r>
              <a:rPr lang="fr-FR" dirty="0">
                <a:solidFill>
                  <a:srgbClr val="00B0F0"/>
                </a:solidFill>
              </a:rPr>
              <a:t>IDAWEB and Meteonorm-&gt; climate data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B80C510-1275-1646-B3D2-A5ED0A32F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8" name="Espace réservé de la date 4">
            <a:extLst>
              <a:ext uri="{FF2B5EF4-FFF2-40B4-BE49-F238E27FC236}">
                <a16:creationId xmlns:a16="http://schemas.microsoft.com/office/drawing/2014/main" id="{5966992A-6223-254B-2053-BD417C00BF5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FINAL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79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BE0E174-181D-0DF4-2B13-9D91ABE9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94" y="660061"/>
            <a:ext cx="2930073" cy="1950988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5BFFCB-3ACB-EE46-920F-166A26D9D1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8E3023-1712-2E47-9AB9-3F2B9CD62D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7E616-128C-7A4F-B918-D0048750CC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0045CD-45E5-FC56-91F7-E6AAB6F7F3A1}"/>
              </a:ext>
            </a:extLst>
          </p:cNvPr>
          <p:cNvSpPr txBox="1"/>
          <p:nvPr/>
        </p:nvSpPr>
        <p:spPr>
          <a:xfrm>
            <a:off x="2113110" y="4758230"/>
            <a:ext cx="1207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SwissALT</a:t>
            </a:r>
            <a:r>
              <a:rPr lang="en-US" altLang="zh-CN" dirty="0"/>
              <a:t> 3D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BDD74-589F-701C-C974-7F0899561D60}"/>
              </a:ext>
            </a:extLst>
          </p:cNvPr>
          <p:cNvSpPr txBox="1"/>
          <p:nvPr/>
        </p:nvSpPr>
        <p:spPr>
          <a:xfrm>
            <a:off x="586910" y="2639315"/>
            <a:ext cx="42419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Official Survey, layer </a:t>
            </a:r>
            <a:r>
              <a:rPr lang="en-US" altLang="zh-CN" i="1" dirty="0" err="1"/>
              <a:t>lcsf</a:t>
            </a:r>
            <a:r>
              <a:rPr lang="en-US" altLang="zh-CN" i="1" dirty="0"/>
              <a:t> </a:t>
            </a:r>
            <a:r>
              <a:rPr lang="en-US" altLang="zh-CN" dirty="0"/>
              <a:t>filtered by genre=‘</a:t>
            </a:r>
            <a:r>
              <a:rPr lang="en-US" altLang="zh-CN" dirty="0" err="1"/>
              <a:t>batiment</a:t>
            </a:r>
            <a:r>
              <a:rPr lang="en-US" altLang="zh-CN" dirty="0"/>
              <a:t>’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7D04EC-5248-CE8B-06AE-A813526A06AB}"/>
              </a:ext>
            </a:extLst>
          </p:cNvPr>
          <p:cNvSpPr txBox="1"/>
          <p:nvPr/>
        </p:nvSpPr>
        <p:spPr>
          <a:xfrm>
            <a:off x="2113110" y="290328"/>
            <a:ext cx="458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/>
              <a:t>Visualisation</a:t>
            </a:r>
            <a:r>
              <a:rPr lang="en-US" altLang="zh-CN" sz="1600" b="1" dirty="0"/>
              <a:t> of Swiss open datasets in QGIS</a:t>
            </a:r>
            <a:endParaRPr lang="zh-CN" altLang="en-US" sz="16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1C802B-3D6E-4F47-F397-92452B88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117" y="658605"/>
            <a:ext cx="2941164" cy="19509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043CF33-4274-50A2-53D8-33C3164A1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190" y="3056337"/>
            <a:ext cx="2217257" cy="15636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052FC3E-6AB2-F849-5EB8-9700999D0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03" y="660061"/>
            <a:ext cx="2941164" cy="19509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7164523-5ABB-F762-8C3F-19634CE8D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894" y="2846927"/>
            <a:ext cx="2938289" cy="174483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659F71D-45EE-03C7-43B5-3F27BD03B488}"/>
              </a:ext>
            </a:extLst>
          </p:cNvPr>
          <p:cNvSpPr txBox="1"/>
          <p:nvPr/>
        </p:nvSpPr>
        <p:spPr>
          <a:xfrm>
            <a:off x="5010883" y="2609592"/>
            <a:ext cx="36279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SwissBuildings3D, layers </a:t>
            </a:r>
            <a:r>
              <a:rPr lang="en-US" altLang="zh-CN" i="1" dirty="0"/>
              <a:t>roof, wall</a:t>
            </a:r>
            <a:r>
              <a:rPr lang="en-US" altLang="zh-CN" dirty="0"/>
              <a:t> and </a:t>
            </a:r>
            <a:r>
              <a:rPr lang="en-US" altLang="zh-CN" i="1" dirty="0"/>
              <a:t>floor </a:t>
            </a:r>
            <a:endParaRPr lang="zh-CN" altLang="en-US" i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86C8AC-86EB-25CA-0A4D-62032BA354CE}"/>
              </a:ext>
            </a:extLst>
          </p:cNvPr>
          <p:cNvSpPr txBox="1"/>
          <p:nvPr/>
        </p:nvSpPr>
        <p:spPr>
          <a:xfrm>
            <a:off x="4979957" y="4573721"/>
            <a:ext cx="41569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SwissTLM</a:t>
            </a:r>
            <a:r>
              <a:rPr lang="en-US" altLang="zh-CN" dirty="0"/>
              <a:t> 3D, layers </a:t>
            </a:r>
            <a:r>
              <a:rPr lang="en-US" altLang="zh-CN" i="1" dirty="0" err="1"/>
              <a:t>tlm_bb_bodenbedeckung</a:t>
            </a:r>
            <a:r>
              <a:rPr lang="en-US" altLang="zh-CN" dirty="0"/>
              <a:t> and</a:t>
            </a:r>
          </a:p>
          <a:p>
            <a:r>
              <a:rPr lang="en-US" altLang="zh-CN" i="1" dirty="0" err="1"/>
              <a:t>tlm_strassen_strasse</a:t>
            </a:r>
            <a:endParaRPr lang="zh-CN" altLang="en-US" i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0DCBEF-328E-7B9C-B746-A13C26359428}"/>
              </a:ext>
            </a:extLst>
          </p:cNvPr>
          <p:cNvSpPr txBox="1"/>
          <p:nvPr/>
        </p:nvSpPr>
        <p:spPr>
          <a:xfrm>
            <a:off x="8469745" y="31202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144112-F841-B97F-BC68-8BDD64952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99" y="3053421"/>
            <a:ext cx="1191491" cy="156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0BEC9-5222-A344-BCF9-D94397D0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338907" cy="1072753"/>
          </a:xfrm>
        </p:spPr>
        <p:txBody>
          <a:bodyPr/>
          <a:lstStyle/>
          <a:p>
            <a:r>
              <a:rPr lang="fr-FR" dirty="0"/>
              <a:t>Defined composites of grounds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328C0A-2B46-D74A-A592-90FFD545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FINAL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F33233-F767-C245-B534-36F99FB1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E63D2A-0785-6841-AFED-A5664CA0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AA1CFE-5104-6773-72D7-9226489C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797" y="1108722"/>
            <a:ext cx="3711021" cy="1782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B74608-7268-5855-8FA1-0B37BAC2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6" y="3052307"/>
            <a:ext cx="3746992" cy="16660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B61623-ECC9-66A8-336B-FAA25983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11" y="1255771"/>
            <a:ext cx="3816266" cy="148861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CF9571F-9A9F-386C-8537-92779E21CE9B}"/>
              </a:ext>
            </a:extLst>
          </p:cNvPr>
          <p:cNvSpPr txBox="1"/>
          <p:nvPr/>
        </p:nvSpPr>
        <p:spPr>
          <a:xfrm>
            <a:off x="1086794" y="608667"/>
            <a:ext cx="34644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kFactor</a:t>
            </a:r>
            <a:r>
              <a:rPr lang="en-US" altLang="zh-CN" dirty="0"/>
              <a:t> represents humidity of the material</a:t>
            </a:r>
          </a:p>
          <a:p>
            <a:r>
              <a:rPr lang="en-US" altLang="zh-CN" dirty="0"/>
              <a:t> the ability to reflect solar energy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FFC0F-01A1-BDFE-F336-6268EF01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04" y="2947853"/>
            <a:ext cx="4287758" cy="18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BA07F7A-1CEB-528D-036F-737D8E48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96" y="2303510"/>
            <a:ext cx="3149515" cy="2832687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80" y="543120"/>
            <a:ext cx="8601640" cy="215930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def add_ground_from_XYZ(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MO_dhn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district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terrain_df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zone_box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center_coordinates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kFactor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groundtype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detailedSimulation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ShortWaveReflectance</a:t>
            </a:r>
            <a:r>
              <a:rPr lang="fr-FR" dirty="0"/>
              <a:t>) </a:t>
            </a:r>
          </a:p>
          <a:p>
            <a:pPr lvl="1"/>
            <a:r>
              <a:rPr lang="fr-FR" dirty="0"/>
              <a:t>Create mesh of ground </a:t>
            </a:r>
          </a:p>
          <a:p>
            <a:pPr lvl="1"/>
            <a:r>
              <a:rPr lang="fr-FR" dirty="0"/>
              <a:t>Discard grounds under buildings:</a:t>
            </a:r>
          </a:p>
          <a:p>
            <a:pPr lvl="2"/>
            <a:r>
              <a:rPr lang="fr-FR" altLang="zh-CN" dirty="0"/>
              <a:t>Create a box around zone_tout</a:t>
            </a:r>
          </a:p>
          <a:p>
            <a:pPr lvl="2"/>
            <a:r>
              <a:rPr lang="fr-FR" altLang="zh-CN" dirty="0"/>
              <a:t>Only keep triangle surfaces that are in the box and not intersects with any buildings in zone_cad</a:t>
            </a:r>
          </a:p>
          <a:p>
            <a:pPr lvl="2"/>
            <a:endParaRPr lang="fr-FR" dirty="0"/>
          </a:p>
          <a:p>
            <a:pPr lvl="1"/>
            <a:r>
              <a:rPr lang="en-US" dirty="0"/>
              <a:t>Create a </a:t>
            </a:r>
            <a:r>
              <a:rPr lang="en-US" dirty="0" err="1"/>
              <a:t>geodataframe</a:t>
            </a:r>
            <a:r>
              <a:rPr lang="en-US" dirty="0"/>
              <a:t> that contains all triangles objects and assign all grounds the type of concrete road</a:t>
            </a:r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work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Espace réservé de la date 4">
            <a:extLst>
              <a:ext uri="{FF2B5EF4-FFF2-40B4-BE49-F238E27FC236}">
                <a16:creationId xmlns:a16="http://schemas.microsoft.com/office/drawing/2014/main" id="{C4F57940-33EE-7E6C-1E32-362311A7D82A}"/>
              </a:ext>
            </a:extLst>
          </p:cNvPr>
          <p:cNvSpPr txBox="1">
            <a:spLocks/>
          </p:cNvSpPr>
          <p:nvPr/>
        </p:nvSpPr>
        <p:spPr>
          <a:xfrm rot="16200000">
            <a:off x="-953559" y="2824172"/>
            <a:ext cx="3341052" cy="9115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 dirty="0">
                <a:solidFill>
                  <a:srgbClr val="FF0000"/>
                </a:solidFill>
              </a:rPr>
              <a:t>FINAL PRESENTATION</a:t>
            </a:r>
            <a:endParaRPr lang="fr-FR" sz="8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419C05-AA3E-2AE6-54F5-02C271846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84" y="2564447"/>
            <a:ext cx="3083338" cy="25717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8DB1FD-A265-6F4C-9523-59AE03956E70}"/>
              </a:ext>
            </a:extLst>
          </p:cNvPr>
          <p:cNvSpPr txBox="1"/>
          <p:nvPr/>
        </p:nvSpPr>
        <p:spPr>
          <a:xfrm>
            <a:off x="3302970" y="2619243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DF3DBD-6230-DA2D-3338-044A21C1AC9F}"/>
              </a:ext>
            </a:extLst>
          </p:cNvPr>
          <p:cNvSpPr txBox="1"/>
          <p:nvPr/>
        </p:nvSpPr>
        <p:spPr>
          <a:xfrm>
            <a:off x="4186314" y="2626910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A6EF92-7172-11E7-72D7-4657AEDAEF4D}"/>
              </a:ext>
            </a:extLst>
          </p:cNvPr>
          <p:cNvSpPr txBox="1"/>
          <p:nvPr/>
        </p:nvSpPr>
        <p:spPr>
          <a:xfrm>
            <a:off x="3172827" y="3469187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v4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1AA85B-D96B-DC90-038D-DAADF0227ADF}"/>
              </a:ext>
            </a:extLst>
          </p:cNvPr>
          <p:cNvSpPr txBox="1"/>
          <p:nvPr/>
        </p:nvSpPr>
        <p:spPr>
          <a:xfrm>
            <a:off x="4313836" y="348285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96024B0-0AE9-494C-1EBC-B6BF65E55FF3}"/>
                  </a:ext>
                </a:extLst>
              </p:cNvPr>
              <p:cNvSpPr txBox="1"/>
              <p:nvPr/>
            </p:nvSpPr>
            <p:spPr>
              <a:xfrm>
                <a:off x="3302970" y="2970508"/>
                <a:ext cx="998158" cy="740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96024B0-0AE9-494C-1EBC-B6BF65E55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70" y="2970508"/>
                <a:ext cx="998158" cy="740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41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ACBADA6-8687-C1F3-5FDE-639548B6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20" y="2884756"/>
            <a:ext cx="2621614" cy="2161031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29" y="667408"/>
            <a:ext cx="8414327" cy="256531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def modify_type(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district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ground_data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green_data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street_data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green_groundtype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road_groundtype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green_kfactor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green_SWR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road_kfactor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road_SWR</a:t>
            </a:r>
            <a:r>
              <a:rPr lang="fr-FR" dirty="0"/>
              <a:t>) #</a:t>
            </a:r>
          </a:p>
          <a:p>
            <a:pPr lvl="1"/>
            <a:r>
              <a:rPr lang="en-US" altLang="zh-CN" dirty="0"/>
              <a:t>Find grounds of road and green area through intersection with streets and green area objects</a:t>
            </a:r>
          </a:p>
          <a:p>
            <a:pPr lvl="1"/>
            <a:r>
              <a:rPr lang="en-US" dirty="0"/>
              <a:t>Modify the type of original ground to a new type of road ground(concrete, asphalt or permeable pavement) or green area and attach physical characteristics like </a:t>
            </a:r>
            <a:r>
              <a:rPr lang="en-US" dirty="0" err="1"/>
              <a:t>kFactor</a:t>
            </a:r>
            <a:r>
              <a:rPr lang="en-US" dirty="0"/>
              <a:t> and short wave reflectance accordingly</a:t>
            </a:r>
          </a:p>
          <a:p>
            <a:pPr lvl="2"/>
            <a:r>
              <a:rPr lang="en-US" dirty="0"/>
              <a:t>Buffer street from line objects to polygon objects</a:t>
            </a:r>
          </a:p>
          <a:p>
            <a:pPr lvl="2"/>
            <a:r>
              <a:rPr lang="en-US" dirty="0"/>
              <a:t>Find the list of triangles that intersect with buffered streets, then modify corresponding triangles</a:t>
            </a:r>
          </a:p>
          <a:p>
            <a:pPr lvl="2"/>
            <a:r>
              <a:rPr lang="fr-FR" dirty="0"/>
              <a:t>Do the same for green areas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work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e la date 4">
            <a:extLst>
              <a:ext uri="{FF2B5EF4-FFF2-40B4-BE49-F238E27FC236}">
                <a16:creationId xmlns:a16="http://schemas.microsoft.com/office/drawing/2014/main" id="{C4F57940-33EE-7E6C-1E32-362311A7D82A}"/>
              </a:ext>
            </a:extLst>
          </p:cNvPr>
          <p:cNvSpPr txBox="1">
            <a:spLocks/>
          </p:cNvSpPr>
          <p:nvPr/>
        </p:nvSpPr>
        <p:spPr>
          <a:xfrm rot="16200000">
            <a:off x="-953559" y="2824172"/>
            <a:ext cx="3341052" cy="9115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800" dirty="0">
                <a:solidFill>
                  <a:srgbClr val="FF0000"/>
                </a:solidFill>
              </a:rPr>
              <a:t>FINAL PRESENTATION</a:t>
            </a:r>
            <a:endParaRPr lang="fr-FR" sz="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7FAD7DD-9935-EAAF-ECA6-BC6B5C3E84A9}"/>
                  </a:ext>
                </a:extLst>
              </p:cNvPr>
              <p:cNvSpPr txBox="1"/>
              <p:nvPr/>
            </p:nvSpPr>
            <p:spPr>
              <a:xfrm>
                <a:off x="4391998" y="3318112"/>
                <a:ext cx="998158" cy="73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7FAD7DD-9935-EAAF-ECA6-BC6B5C3E8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998" y="3318112"/>
                <a:ext cx="998158" cy="739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0C7F967-CAA3-DCBC-58E2-F2D2D46D323A}"/>
                  </a:ext>
                </a:extLst>
              </p:cNvPr>
              <p:cNvSpPr txBox="1"/>
              <p:nvPr/>
            </p:nvSpPr>
            <p:spPr>
              <a:xfrm>
                <a:off x="4431869" y="3304443"/>
                <a:ext cx="998158" cy="740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0C7F967-CAA3-DCBC-58E2-F2D2D46D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869" y="3304443"/>
                <a:ext cx="998158" cy="740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5BFFCB-3ACB-EE46-920F-166A26D9D1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8E3023-1712-2E47-9AB9-3F2B9CD62D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7E616-128C-7A4F-B918-D0048750CC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0045CD-45E5-FC56-91F7-E6AAB6F7F3A1}"/>
              </a:ext>
            </a:extLst>
          </p:cNvPr>
          <p:cNvSpPr txBox="1"/>
          <p:nvPr/>
        </p:nvSpPr>
        <p:spPr>
          <a:xfrm>
            <a:off x="1062181" y="3626331"/>
            <a:ext cx="3791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Green area simulated by coarse ground mesh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BDD74-589F-701C-C974-7F0899561D60}"/>
              </a:ext>
            </a:extLst>
          </p:cNvPr>
          <p:cNvSpPr txBox="1"/>
          <p:nvPr/>
        </p:nvSpPr>
        <p:spPr>
          <a:xfrm>
            <a:off x="5084472" y="3632007"/>
            <a:ext cx="34644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Green area simulated by fine ground mesh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E18353-7F48-E2C9-4350-AB96262F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718093"/>
            <a:ext cx="3868937" cy="28247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DF8407-A897-DC96-9C8D-A7A05094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11" y="718093"/>
            <a:ext cx="3796145" cy="28247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AA4158-5BA4-D2B7-BABF-5499D454DA70}"/>
              </a:ext>
            </a:extLst>
          </p:cNvPr>
          <p:cNvSpPr txBox="1"/>
          <p:nvPr/>
        </p:nvSpPr>
        <p:spPr>
          <a:xfrm>
            <a:off x="2113110" y="290328"/>
            <a:ext cx="6543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Example of simulation with different resolution of ground mesh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11726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2974</TotalTime>
  <Words>1354</Words>
  <Application>Microsoft Office PowerPoint</Application>
  <PresentationFormat>全屏显示(16:9)</PresentationFormat>
  <Paragraphs>245</Paragraphs>
  <Slides>23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-apple-system</vt:lpstr>
      <vt:lpstr>Arial</vt:lpstr>
      <vt:lpstr>Cambria Math</vt:lpstr>
      <vt:lpstr>Consolas</vt:lpstr>
      <vt:lpstr>Franklin Gothic Demi Cond</vt:lpstr>
      <vt:lpstr>Wingdings</vt:lpstr>
      <vt:lpstr>Thème Office</vt:lpstr>
      <vt:lpstr>An open-source framework for the quantification of Urban Heat Islands based on Swiss open-data</vt:lpstr>
      <vt:lpstr>Work Objectives</vt:lpstr>
      <vt:lpstr>Previous Work</vt:lpstr>
      <vt:lpstr>Identification of necessary open-data</vt:lpstr>
      <vt:lpstr>PowerPoint 演示文稿</vt:lpstr>
      <vt:lpstr>Defined composites of grounds</vt:lpstr>
      <vt:lpstr>Code work</vt:lpstr>
      <vt:lpstr>Code work</vt:lpstr>
      <vt:lpstr>PowerPoint 演示文稿</vt:lpstr>
      <vt:lpstr>PowerPoint 演示文稿</vt:lpstr>
      <vt:lpstr>Code work</vt:lpstr>
      <vt:lpstr>Code work</vt:lpstr>
      <vt:lpstr>Workflow</vt:lpstr>
      <vt:lpstr>Case Study – Fontaine de la Justice, Lausanne</vt:lpstr>
      <vt:lpstr>CitySim Pro Visualization </vt:lpstr>
      <vt:lpstr>PowerPoint 演示文稿</vt:lpstr>
      <vt:lpstr>PowerPoint 演示文稿</vt:lpstr>
      <vt:lpstr>PowerPoint 演示文稿</vt:lpstr>
      <vt:lpstr>PowerPoint 演示文稿</vt:lpstr>
      <vt:lpstr>Decreased  Temperature  w.r.t climate change</vt:lpstr>
      <vt:lpstr>Conclusions</vt:lpstr>
      <vt:lpstr>Prospects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泽彤 刘</cp:lastModifiedBy>
  <cp:revision>55</cp:revision>
  <dcterms:created xsi:type="dcterms:W3CDTF">2019-04-02T06:24:35Z</dcterms:created>
  <dcterms:modified xsi:type="dcterms:W3CDTF">2024-01-26T06:51:20Z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